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8"/>
  </p:notesMasterIdLst>
  <p:sldIdLst>
    <p:sldId id="261" r:id="rId2"/>
    <p:sldId id="262" r:id="rId3"/>
    <p:sldId id="258" r:id="rId4"/>
    <p:sldId id="259" r:id="rId5"/>
    <p:sldId id="260" r:id="rId6"/>
    <p:sldId id="257" r:id="rId7"/>
  </p:sldIdLst>
  <p:sldSz cx="9144000" cy="6858000" type="screen4x3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C2606B9-5AFC-4EFE-97D8-6DBECC28A084}" type="datetimeFigureOut">
              <a:rPr lang="ar-EG" smtClean="0"/>
              <a:t>23/07/1441</a:t>
            </a:fld>
            <a:endParaRPr lang="ar-EG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4BF37EC-91C7-4935-B3FF-C62626F17CEC}" type="slidenum">
              <a:rPr lang="ar-EG" smtClean="0"/>
              <a:t>‹#›</a:t>
            </a:fld>
            <a:endParaRPr 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EG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EG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EG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839BB-9E95-4753-9171-CA619B22EF21}" type="datetimeFigureOut">
              <a:rPr lang="ar-EG" smtClean="0"/>
              <a:t>23/07/1441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F6B4C-7FD0-45A6-87FE-5BD05464DEF8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839BB-9E95-4753-9171-CA619B22EF21}" type="datetimeFigureOut">
              <a:rPr lang="ar-EG" smtClean="0"/>
              <a:t>23/07/1441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F6B4C-7FD0-45A6-87FE-5BD05464DEF8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839BB-9E95-4753-9171-CA619B22EF21}" type="datetimeFigureOut">
              <a:rPr lang="ar-EG" smtClean="0"/>
              <a:t>23/07/1441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F6B4C-7FD0-45A6-87FE-5BD05464DEF8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839BB-9E95-4753-9171-CA619B22EF21}" type="datetimeFigureOut">
              <a:rPr lang="ar-EG" smtClean="0"/>
              <a:t>23/07/1441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F6B4C-7FD0-45A6-87FE-5BD05464DEF8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839BB-9E95-4753-9171-CA619B22EF21}" type="datetimeFigureOut">
              <a:rPr lang="ar-EG" smtClean="0"/>
              <a:t>23/07/1441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F6B4C-7FD0-45A6-87FE-5BD05464DEF8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839BB-9E95-4753-9171-CA619B22EF21}" type="datetimeFigureOut">
              <a:rPr lang="ar-EG" smtClean="0"/>
              <a:t>23/07/1441</a:t>
            </a:fld>
            <a:endParaRPr lang="ar-EG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F6B4C-7FD0-45A6-87FE-5BD05464DEF8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839BB-9E95-4753-9171-CA619B22EF21}" type="datetimeFigureOut">
              <a:rPr lang="ar-EG" smtClean="0"/>
              <a:t>23/07/1441</a:t>
            </a:fld>
            <a:endParaRPr lang="ar-EG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F6B4C-7FD0-45A6-87FE-5BD05464DEF8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839BB-9E95-4753-9171-CA619B22EF21}" type="datetimeFigureOut">
              <a:rPr lang="ar-EG" smtClean="0"/>
              <a:t>23/07/1441</a:t>
            </a:fld>
            <a:endParaRPr lang="ar-EG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F6B4C-7FD0-45A6-87FE-5BD05464DEF8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839BB-9E95-4753-9171-CA619B22EF21}" type="datetimeFigureOut">
              <a:rPr lang="ar-EG" smtClean="0"/>
              <a:t>23/07/1441</a:t>
            </a:fld>
            <a:endParaRPr lang="ar-EG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F6B4C-7FD0-45A6-87FE-5BD05464DEF8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839BB-9E95-4753-9171-CA619B22EF21}" type="datetimeFigureOut">
              <a:rPr lang="ar-EG" smtClean="0"/>
              <a:t>23/07/1441</a:t>
            </a:fld>
            <a:endParaRPr lang="ar-EG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F6B4C-7FD0-45A6-87FE-5BD05464DEF8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839BB-9E95-4753-9171-CA619B22EF21}" type="datetimeFigureOut">
              <a:rPr lang="ar-EG" smtClean="0"/>
              <a:t>23/07/1441</a:t>
            </a:fld>
            <a:endParaRPr lang="ar-EG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F6B4C-7FD0-45A6-87FE-5BD05464DEF8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839BB-9E95-4753-9171-CA619B22EF21}" type="datetimeFigureOut">
              <a:rPr lang="ar-EG" smtClean="0"/>
              <a:t>23/07/1441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F6B4C-7FD0-45A6-87FE-5BD05464DEF8}" type="slidenum">
              <a:rPr lang="ar-EG" smtClean="0"/>
              <a:t>‹#›</a:t>
            </a:fld>
            <a:endParaRPr 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2.wav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audio3.wav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4.wav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ar-EG" sz="7200" dirty="0" smtClean="0">
                <a:solidFill>
                  <a:schemeClr val="tx2"/>
                </a:solidFill>
              </a:rPr>
              <a:t>محاضرة 6</a:t>
            </a:r>
          </a:p>
          <a:p>
            <a:pPr algn="ctr">
              <a:buNone/>
            </a:pPr>
            <a:r>
              <a:rPr lang="ar-EG" sz="7200" dirty="0" smtClean="0">
                <a:solidFill>
                  <a:schemeClr val="tx2"/>
                </a:solidFill>
              </a:rPr>
              <a:t>رسم هندسي </a:t>
            </a:r>
            <a:r>
              <a:rPr lang="ar-EG" sz="7200" dirty="0" err="1" smtClean="0">
                <a:solidFill>
                  <a:schemeClr val="tx2"/>
                </a:solidFill>
              </a:rPr>
              <a:t>ب</a:t>
            </a:r>
            <a:endParaRPr lang="ar-EG" sz="7200" dirty="0" smtClean="0">
              <a:solidFill>
                <a:schemeClr val="tx2"/>
              </a:solidFill>
            </a:endParaRPr>
          </a:p>
          <a:p>
            <a:pPr algn="ctr">
              <a:buNone/>
            </a:pPr>
            <a:r>
              <a:rPr lang="ar-EG" sz="7200" dirty="0" smtClean="0">
                <a:solidFill>
                  <a:schemeClr val="tx2"/>
                </a:solidFill>
              </a:rPr>
              <a:t>د/ </a:t>
            </a:r>
            <a:r>
              <a:rPr lang="ar-EG" sz="7200" dirty="0" err="1" smtClean="0">
                <a:solidFill>
                  <a:schemeClr val="tx2"/>
                </a:solidFill>
              </a:rPr>
              <a:t>عبدالسلام</a:t>
            </a:r>
            <a:r>
              <a:rPr lang="ar-EG" sz="7200" dirty="0" smtClean="0">
                <a:solidFill>
                  <a:schemeClr val="tx2"/>
                </a:solidFill>
              </a:rPr>
              <a:t> عزت</a:t>
            </a:r>
            <a:endParaRPr lang="ar-EG" sz="7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ar-EG" sz="5400" b="1" dirty="0" smtClean="0">
                <a:solidFill>
                  <a:schemeClr val="tx2"/>
                </a:solidFill>
              </a:rPr>
              <a:t>كل الشكر والتقدير </a:t>
            </a:r>
            <a:r>
              <a:rPr lang="ar-EG" sz="5400" b="1" dirty="0" err="1" smtClean="0">
                <a:solidFill>
                  <a:schemeClr val="tx2"/>
                </a:solidFill>
              </a:rPr>
              <a:t>للأستاذي</a:t>
            </a:r>
            <a:endParaRPr lang="ar-EG" sz="5400" b="1" dirty="0" smtClean="0">
              <a:solidFill>
                <a:schemeClr val="tx2"/>
              </a:solidFill>
            </a:endParaRPr>
          </a:p>
          <a:p>
            <a:pPr algn="ctr">
              <a:buNone/>
            </a:pPr>
            <a:r>
              <a:rPr lang="ar-EG" sz="5400" b="1" dirty="0" smtClean="0">
                <a:solidFill>
                  <a:schemeClr val="tx2"/>
                </a:solidFill>
              </a:rPr>
              <a:t> </a:t>
            </a:r>
            <a:r>
              <a:rPr lang="ar-EG" sz="5400" b="1" dirty="0" err="1" smtClean="0">
                <a:solidFill>
                  <a:schemeClr val="tx2"/>
                </a:solidFill>
              </a:rPr>
              <a:t>اد</a:t>
            </a:r>
            <a:r>
              <a:rPr lang="ar-EG" sz="5400" b="1" dirty="0" smtClean="0">
                <a:solidFill>
                  <a:schemeClr val="tx2"/>
                </a:solidFill>
              </a:rPr>
              <a:t>/ محمد علي عمر موسي</a:t>
            </a:r>
          </a:p>
          <a:p>
            <a:pPr algn="ctr">
              <a:buNone/>
            </a:pPr>
            <a:r>
              <a:rPr lang="ar-EG" sz="5400" b="1" dirty="0" smtClean="0">
                <a:solidFill>
                  <a:schemeClr val="tx2"/>
                </a:solidFill>
              </a:rPr>
              <a:t>علي هذه المحاضرات في الرسم الهندسي نفعنا الله بعلمه وأدام الله عليه الصحة والعافية</a:t>
            </a:r>
          </a:p>
          <a:p>
            <a:pPr algn="ctr">
              <a:buNone/>
            </a:pPr>
            <a:endParaRPr lang="ar-EG" sz="5400" dirty="0" smtClean="0"/>
          </a:p>
          <a:p>
            <a:endParaRPr lang="ar-EG" sz="5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/>
          <a:srcRect b="62694"/>
          <a:stretch>
            <a:fillRect/>
          </a:stretch>
        </p:blipFill>
        <p:spPr bwMode="auto">
          <a:xfrm>
            <a:off x="1219200" y="1651000"/>
            <a:ext cx="429418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/>
          <a:srcRect t="51295"/>
          <a:stretch>
            <a:fillRect/>
          </a:stretch>
        </p:blipFill>
        <p:spPr bwMode="auto">
          <a:xfrm>
            <a:off x="1211263" y="3479800"/>
            <a:ext cx="4294187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4724400" y="5410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2</a:t>
            </a:r>
          </a:p>
        </p:txBody>
      </p:sp>
      <p:sp>
        <p:nvSpPr>
          <p:cNvPr id="8197" name="Text Box 7"/>
          <p:cNvSpPr txBox="1">
            <a:spLocks noChangeArrowheads="1"/>
          </p:cNvSpPr>
          <p:nvPr/>
        </p:nvSpPr>
        <p:spPr bwMode="auto">
          <a:xfrm>
            <a:off x="3276600" y="5410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1</a:t>
            </a:r>
          </a:p>
        </p:txBody>
      </p:sp>
      <p:sp>
        <p:nvSpPr>
          <p:cNvPr id="8198" name="Text Box 18"/>
          <p:cNvSpPr txBox="1">
            <a:spLocks noChangeArrowheads="1"/>
          </p:cNvSpPr>
          <p:nvPr/>
        </p:nvSpPr>
        <p:spPr bwMode="auto">
          <a:xfrm>
            <a:off x="3327400" y="2997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1</a:t>
            </a:r>
          </a:p>
        </p:txBody>
      </p:sp>
      <p:sp>
        <p:nvSpPr>
          <p:cNvPr id="8199" name="Text Box 21"/>
          <p:cNvSpPr txBox="1">
            <a:spLocks noChangeArrowheads="1"/>
          </p:cNvSpPr>
          <p:nvPr/>
        </p:nvSpPr>
        <p:spPr bwMode="auto">
          <a:xfrm>
            <a:off x="4953000" y="2971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2</a:t>
            </a:r>
          </a:p>
        </p:txBody>
      </p:sp>
      <p:sp>
        <p:nvSpPr>
          <p:cNvPr id="8200" name="Text Box 22"/>
          <p:cNvSpPr txBox="1">
            <a:spLocks noChangeArrowheads="1"/>
          </p:cNvSpPr>
          <p:nvPr/>
        </p:nvSpPr>
        <p:spPr bwMode="auto">
          <a:xfrm>
            <a:off x="4876800" y="3429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4</a:t>
            </a:r>
          </a:p>
        </p:txBody>
      </p:sp>
      <p:sp>
        <p:nvSpPr>
          <p:cNvPr id="8201" name="Text Box 23"/>
          <p:cNvSpPr txBox="1">
            <a:spLocks noChangeArrowheads="1"/>
          </p:cNvSpPr>
          <p:nvPr/>
        </p:nvSpPr>
        <p:spPr bwMode="auto">
          <a:xfrm>
            <a:off x="3200400" y="3429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3</a:t>
            </a:r>
          </a:p>
        </p:txBody>
      </p:sp>
      <p:sp>
        <p:nvSpPr>
          <p:cNvPr id="8202" name="Text Box 24"/>
          <p:cNvSpPr txBox="1">
            <a:spLocks noChangeArrowheads="1"/>
          </p:cNvSpPr>
          <p:nvPr/>
        </p:nvSpPr>
        <p:spPr bwMode="auto">
          <a:xfrm>
            <a:off x="4038600" y="18415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1400" b="1" u="sng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5</a:t>
            </a:r>
          </a:p>
        </p:txBody>
      </p:sp>
      <p:sp>
        <p:nvSpPr>
          <p:cNvPr id="8203" name="Text Box 36"/>
          <p:cNvSpPr txBox="1">
            <a:spLocks noChangeArrowheads="1"/>
          </p:cNvSpPr>
          <p:nvPr/>
        </p:nvSpPr>
        <p:spPr bwMode="auto">
          <a:xfrm>
            <a:off x="1981200" y="3657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7</a:t>
            </a:r>
          </a:p>
        </p:txBody>
      </p:sp>
      <p:sp>
        <p:nvSpPr>
          <p:cNvPr id="8204" name="Text Box 37"/>
          <p:cNvSpPr txBox="1">
            <a:spLocks noChangeArrowheads="1"/>
          </p:cNvSpPr>
          <p:nvPr/>
        </p:nvSpPr>
        <p:spPr bwMode="auto">
          <a:xfrm>
            <a:off x="2070100" y="2184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1400" b="1" u="sng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8</a:t>
            </a:r>
          </a:p>
        </p:txBody>
      </p:sp>
      <p:sp>
        <p:nvSpPr>
          <p:cNvPr id="8205" name="Text Box 38"/>
          <p:cNvSpPr txBox="1">
            <a:spLocks noChangeArrowheads="1"/>
          </p:cNvSpPr>
          <p:nvPr/>
        </p:nvSpPr>
        <p:spPr bwMode="auto">
          <a:xfrm>
            <a:off x="2006600" y="5156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6</a:t>
            </a:r>
          </a:p>
        </p:txBody>
      </p:sp>
      <p:sp>
        <p:nvSpPr>
          <p:cNvPr id="8206" name="Text Box 53"/>
          <p:cNvSpPr txBox="1">
            <a:spLocks noChangeArrowheads="1"/>
          </p:cNvSpPr>
          <p:nvPr/>
        </p:nvSpPr>
        <p:spPr bwMode="auto">
          <a:xfrm>
            <a:off x="1917700" y="4076700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11</a:t>
            </a:r>
          </a:p>
        </p:txBody>
      </p:sp>
      <p:sp>
        <p:nvSpPr>
          <p:cNvPr id="8207" name="Text Box 55"/>
          <p:cNvSpPr txBox="1">
            <a:spLocks noChangeArrowheads="1"/>
          </p:cNvSpPr>
          <p:nvPr/>
        </p:nvSpPr>
        <p:spPr bwMode="auto">
          <a:xfrm>
            <a:off x="1905000" y="4724400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10</a:t>
            </a:r>
          </a:p>
        </p:txBody>
      </p:sp>
      <p:sp>
        <p:nvSpPr>
          <p:cNvPr id="8208" name="Text Box 57"/>
          <p:cNvSpPr txBox="1">
            <a:spLocks noChangeArrowheads="1"/>
          </p:cNvSpPr>
          <p:nvPr/>
        </p:nvSpPr>
        <p:spPr bwMode="auto">
          <a:xfrm>
            <a:off x="4394200" y="2082800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rtl="0"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13</a:t>
            </a:r>
          </a:p>
        </p:txBody>
      </p:sp>
      <p:sp>
        <p:nvSpPr>
          <p:cNvPr id="8209" name="Text Box 62"/>
          <p:cNvSpPr txBox="1">
            <a:spLocks noChangeArrowheads="1"/>
          </p:cNvSpPr>
          <p:nvPr/>
        </p:nvSpPr>
        <p:spPr bwMode="auto">
          <a:xfrm>
            <a:off x="3657600" y="2108200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rtl="0"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12</a:t>
            </a:r>
          </a:p>
        </p:txBody>
      </p:sp>
      <p:sp>
        <p:nvSpPr>
          <p:cNvPr id="8210" name="Text Box 63"/>
          <p:cNvSpPr txBox="1">
            <a:spLocks noChangeArrowheads="1"/>
          </p:cNvSpPr>
          <p:nvPr/>
        </p:nvSpPr>
        <p:spPr bwMode="auto">
          <a:xfrm>
            <a:off x="3657600" y="5422900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rtl="0"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12</a:t>
            </a:r>
          </a:p>
        </p:txBody>
      </p:sp>
      <p:sp>
        <p:nvSpPr>
          <p:cNvPr id="8211" name="Text Box 64"/>
          <p:cNvSpPr txBox="1">
            <a:spLocks noChangeArrowheads="1"/>
          </p:cNvSpPr>
          <p:nvPr/>
        </p:nvSpPr>
        <p:spPr bwMode="auto">
          <a:xfrm>
            <a:off x="4406900" y="5397500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rtl="0"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13</a:t>
            </a:r>
          </a:p>
        </p:txBody>
      </p:sp>
      <p:sp>
        <p:nvSpPr>
          <p:cNvPr id="8212" name="Text Box 66"/>
          <p:cNvSpPr txBox="1">
            <a:spLocks noChangeArrowheads="1"/>
          </p:cNvSpPr>
          <p:nvPr/>
        </p:nvSpPr>
        <p:spPr bwMode="auto">
          <a:xfrm>
            <a:off x="4114800" y="4724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1400" b="1" u="sng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9</a:t>
            </a:r>
          </a:p>
        </p:txBody>
      </p:sp>
      <p:sp>
        <p:nvSpPr>
          <p:cNvPr id="8213" name="Text Box 68"/>
          <p:cNvSpPr txBox="1">
            <a:spLocks noChangeArrowheads="1"/>
          </p:cNvSpPr>
          <p:nvPr/>
        </p:nvSpPr>
        <p:spPr bwMode="auto">
          <a:xfrm>
            <a:off x="4038600" y="2667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9</a:t>
            </a:r>
          </a:p>
        </p:txBody>
      </p:sp>
      <p:sp>
        <p:nvSpPr>
          <p:cNvPr id="8214" name="Text Box 71"/>
          <p:cNvSpPr txBox="1">
            <a:spLocks noChangeArrowheads="1"/>
          </p:cNvSpPr>
          <p:nvPr/>
        </p:nvSpPr>
        <p:spPr bwMode="auto">
          <a:xfrm>
            <a:off x="1981200" y="106363"/>
            <a:ext cx="5181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u="sng" dirty="0">
                <a:solidFill>
                  <a:srgbClr val="FF5D5D"/>
                </a:solidFill>
                <a:latin typeface="Comic Sans MS" pitchFamily="66" charset="0"/>
              </a:rPr>
              <a:t>Solved </a:t>
            </a:r>
            <a:r>
              <a:rPr lang="en-US" sz="3200" b="1" u="sng" dirty="0" smtClean="0">
                <a:solidFill>
                  <a:srgbClr val="FF5D5D"/>
                </a:solidFill>
                <a:latin typeface="Comic Sans MS" pitchFamily="66" charset="0"/>
              </a:rPr>
              <a:t>Problem</a:t>
            </a:r>
            <a:endParaRPr lang="en-US" sz="3200" b="1" u="sng" dirty="0">
              <a:solidFill>
                <a:srgbClr val="FF5D5D"/>
              </a:solidFill>
              <a:latin typeface="Comic Sans MS" pitchFamily="66" charset="0"/>
            </a:endParaRPr>
          </a:p>
        </p:txBody>
      </p:sp>
      <p:sp>
        <p:nvSpPr>
          <p:cNvPr id="8215" name="Oval 72"/>
          <p:cNvSpPr>
            <a:spLocks noChangeArrowheads="1"/>
          </p:cNvSpPr>
          <p:nvPr/>
        </p:nvSpPr>
        <p:spPr bwMode="auto">
          <a:xfrm>
            <a:off x="1633538" y="3949700"/>
            <a:ext cx="1219200" cy="1206500"/>
          </a:xfrm>
          <a:prstGeom prst="ellipse">
            <a:avLst/>
          </a:prstGeom>
          <a:noFill/>
          <a:ln w="28575">
            <a:solidFill>
              <a:srgbClr val="342DC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8216" name="Oval 73"/>
          <p:cNvSpPr>
            <a:spLocks noChangeAspect="1" noChangeArrowheads="1"/>
          </p:cNvSpPr>
          <p:nvPr/>
        </p:nvSpPr>
        <p:spPr bwMode="auto">
          <a:xfrm>
            <a:off x="2020888" y="4324350"/>
            <a:ext cx="428625" cy="427038"/>
          </a:xfrm>
          <a:prstGeom prst="ellipse">
            <a:avLst/>
          </a:prstGeom>
          <a:noFill/>
          <a:ln w="28575">
            <a:solidFill>
              <a:srgbClr val="342DC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8217" name="Line 74"/>
          <p:cNvSpPr>
            <a:spLocks noChangeShapeType="1"/>
          </p:cNvSpPr>
          <p:nvPr/>
        </p:nvSpPr>
        <p:spPr bwMode="auto">
          <a:xfrm>
            <a:off x="2006600" y="2489200"/>
            <a:ext cx="0" cy="508000"/>
          </a:xfrm>
          <a:prstGeom prst="line">
            <a:avLst/>
          </a:prstGeom>
          <a:noFill/>
          <a:ln w="28575">
            <a:solidFill>
              <a:srgbClr val="342DC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ar-EG"/>
          </a:p>
        </p:txBody>
      </p:sp>
      <p:sp>
        <p:nvSpPr>
          <p:cNvPr id="8218" name="Line 75"/>
          <p:cNvSpPr>
            <a:spLocks noChangeShapeType="1"/>
          </p:cNvSpPr>
          <p:nvPr/>
        </p:nvSpPr>
        <p:spPr bwMode="auto">
          <a:xfrm>
            <a:off x="2466975" y="2514600"/>
            <a:ext cx="0" cy="508000"/>
          </a:xfrm>
          <a:prstGeom prst="line">
            <a:avLst/>
          </a:prstGeom>
          <a:noFill/>
          <a:ln w="28575">
            <a:solidFill>
              <a:srgbClr val="342DC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ar-EG"/>
          </a:p>
        </p:txBody>
      </p:sp>
      <p:sp>
        <p:nvSpPr>
          <p:cNvPr id="8219" name="Line 76"/>
          <p:cNvSpPr>
            <a:spLocks noChangeShapeType="1"/>
          </p:cNvSpPr>
          <p:nvPr/>
        </p:nvSpPr>
        <p:spPr bwMode="auto">
          <a:xfrm flipH="1">
            <a:off x="2243138" y="3932238"/>
            <a:ext cx="1219200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ar-EG"/>
          </a:p>
        </p:txBody>
      </p:sp>
      <p:sp>
        <p:nvSpPr>
          <p:cNvPr id="8220" name="Line 77"/>
          <p:cNvSpPr>
            <a:spLocks noChangeShapeType="1"/>
          </p:cNvSpPr>
          <p:nvPr/>
        </p:nvSpPr>
        <p:spPr bwMode="auto">
          <a:xfrm flipH="1">
            <a:off x="2252663" y="5162550"/>
            <a:ext cx="1219200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ar-EG"/>
          </a:p>
        </p:txBody>
      </p:sp>
      <p:sp>
        <p:nvSpPr>
          <p:cNvPr id="8221" name="Line 78"/>
          <p:cNvSpPr>
            <a:spLocks noChangeShapeType="1"/>
          </p:cNvSpPr>
          <p:nvPr/>
        </p:nvSpPr>
        <p:spPr bwMode="auto">
          <a:xfrm flipH="1" flipV="1">
            <a:off x="2257425" y="2613025"/>
            <a:ext cx="1219200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ar-EG"/>
          </a:p>
        </p:txBody>
      </p:sp>
      <p:sp>
        <p:nvSpPr>
          <p:cNvPr id="8222" name="Rectangle 79"/>
          <p:cNvSpPr>
            <a:spLocks noChangeArrowheads="1"/>
          </p:cNvSpPr>
          <p:nvPr/>
        </p:nvSpPr>
        <p:spPr bwMode="auto">
          <a:xfrm>
            <a:off x="3476625" y="3632200"/>
            <a:ext cx="1490663" cy="1778000"/>
          </a:xfrm>
          <a:prstGeom prst="rect">
            <a:avLst/>
          </a:prstGeom>
          <a:noFill/>
          <a:ln w="28575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8223" name="Freeform 80"/>
          <p:cNvSpPr>
            <a:spLocks/>
          </p:cNvSpPr>
          <p:nvPr/>
        </p:nvSpPr>
        <p:spPr bwMode="auto">
          <a:xfrm>
            <a:off x="3975100" y="2921000"/>
            <a:ext cx="431800" cy="127000"/>
          </a:xfrm>
          <a:custGeom>
            <a:avLst/>
            <a:gdLst>
              <a:gd name="T0" fmla="*/ 6350 w 272"/>
              <a:gd name="T1" fmla="*/ 127000 h 80"/>
              <a:gd name="T2" fmla="*/ 0 w 272"/>
              <a:gd name="T3" fmla="*/ 6350 h 80"/>
              <a:gd name="T4" fmla="*/ 431800 w 272"/>
              <a:gd name="T5" fmla="*/ 0 h 80"/>
              <a:gd name="T6" fmla="*/ 431800 w 272"/>
              <a:gd name="T7" fmla="*/ 114300 h 80"/>
              <a:gd name="T8" fmla="*/ 0 60000 65536"/>
              <a:gd name="T9" fmla="*/ 0 60000 65536"/>
              <a:gd name="T10" fmla="*/ 0 60000 65536"/>
              <a:gd name="T11" fmla="*/ 0 60000 65536"/>
              <a:gd name="T12" fmla="*/ 0 w 272"/>
              <a:gd name="T13" fmla="*/ 0 h 80"/>
              <a:gd name="T14" fmla="*/ 272 w 272"/>
              <a:gd name="T15" fmla="*/ 80 h 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2" h="80">
                <a:moveTo>
                  <a:pt x="4" y="80"/>
                </a:moveTo>
                <a:lnTo>
                  <a:pt x="0" y="4"/>
                </a:lnTo>
                <a:lnTo>
                  <a:pt x="272" y="0"/>
                </a:lnTo>
                <a:lnTo>
                  <a:pt x="272" y="72"/>
                </a:lnTo>
              </a:path>
            </a:pathLst>
          </a:custGeom>
          <a:noFill/>
          <a:ln w="28575">
            <a:solidFill>
              <a:srgbClr val="33CC33"/>
            </a:solidFill>
            <a:round/>
            <a:headEnd/>
            <a:tailEnd/>
          </a:ln>
        </p:spPr>
        <p:txBody>
          <a:bodyPr/>
          <a:lstStyle/>
          <a:p>
            <a:endParaRPr lang="ar-EG"/>
          </a:p>
        </p:txBody>
      </p:sp>
      <p:sp>
        <p:nvSpPr>
          <p:cNvPr id="8224" name="Line 81"/>
          <p:cNvSpPr>
            <a:spLocks noChangeShapeType="1"/>
          </p:cNvSpPr>
          <p:nvPr/>
        </p:nvSpPr>
        <p:spPr bwMode="auto">
          <a:xfrm>
            <a:off x="4038600" y="3670300"/>
            <a:ext cx="0" cy="1778000"/>
          </a:xfrm>
          <a:prstGeom prst="line">
            <a:avLst/>
          </a:prstGeom>
          <a:noFill/>
          <a:ln w="28575">
            <a:solidFill>
              <a:srgbClr val="33CC33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ar-EG"/>
          </a:p>
        </p:txBody>
      </p:sp>
      <p:sp>
        <p:nvSpPr>
          <p:cNvPr id="8225" name="Line 82"/>
          <p:cNvSpPr>
            <a:spLocks noChangeShapeType="1"/>
          </p:cNvSpPr>
          <p:nvPr/>
        </p:nvSpPr>
        <p:spPr bwMode="auto">
          <a:xfrm>
            <a:off x="4432300" y="3657600"/>
            <a:ext cx="0" cy="1765300"/>
          </a:xfrm>
          <a:prstGeom prst="line">
            <a:avLst/>
          </a:prstGeom>
          <a:noFill/>
          <a:ln w="28575">
            <a:solidFill>
              <a:srgbClr val="33CC33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ar-EG"/>
          </a:p>
        </p:txBody>
      </p:sp>
      <p:sp>
        <p:nvSpPr>
          <p:cNvPr id="8226" name="Line 83"/>
          <p:cNvSpPr>
            <a:spLocks noChangeShapeType="1"/>
          </p:cNvSpPr>
          <p:nvPr/>
        </p:nvSpPr>
        <p:spPr bwMode="auto">
          <a:xfrm>
            <a:off x="4425950" y="3657600"/>
            <a:ext cx="0" cy="1765300"/>
          </a:xfrm>
          <a:prstGeom prst="line">
            <a:avLst/>
          </a:prstGeom>
          <a:noFill/>
          <a:ln w="28575">
            <a:solidFill>
              <a:srgbClr val="FF0066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ar-EG"/>
          </a:p>
        </p:txBody>
      </p:sp>
      <p:sp>
        <p:nvSpPr>
          <p:cNvPr id="8227" name="Line 84"/>
          <p:cNvSpPr>
            <a:spLocks noChangeShapeType="1"/>
          </p:cNvSpPr>
          <p:nvPr/>
        </p:nvSpPr>
        <p:spPr bwMode="auto">
          <a:xfrm>
            <a:off x="3689350" y="3657600"/>
            <a:ext cx="0" cy="1765300"/>
          </a:xfrm>
          <a:prstGeom prst="line">
            <a:avLst/>
          </a:prstGeom>
          <a:noFill/>
          <a:ln w="28575">
            <a:solidFill>
              <a:srgbClr val="FF0066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ar-EG"/>
          </a:p>
        </p:txBody>
      </p:sp>
      <p:sp>
        <p:nvSpPr>
          <p:cNvPr id="8228" name="Line 85"/>
          <p:cNvSpPr>
            <a:spLocks noChangeShapeType="1"/>
          </p:cNvSpPr>
          <p:nvPr/>
        </p:nvSpPr>
        <p:spPr bwMode="auto">
          <a:xfrm>
            <a:off x="4038600" y="3670300"/>
            <a:ext cx="0" cy="1765300"/>
          </a:xfrm>
          <a:prstGeom prst="line">
            <a:avLst/>
          </a:prstGeom>
          <a:noFill/>
          <a:ln w="28575">
            <a:solidFill>
              <a:srgbClr val="FF0066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ar-EG"/>
          </a:p>
        </p:txBody>
      </p:sp>
      <p:sp>
        <p:nvSpPr>
          <p:cNvPr id="8229" name="Line 86"/>
          <p:cNvSpPr>
            <a:spLocks noChangeShapeType="1"/>
          </p:cNvSpPr>
          <p:nvPr/>
        </p:nvSpPr>
        <p:spPr bwMode="auto">
          <a:xfrm>
            <a:off x="4775200" y="3651250"/>
            <a:ext cx="0" cy="1765300"/>
          </a:xfrm>
          <a:prstGeom prst="line">
            <a:avLst/>
          </a:prstGeom>
          <a:noFill/>
          <a:ln w="28575">
            <a:solidFill>
              <a:srgbClr val="FF0066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ar-EG"/>
          </a:p>
        </p:txBody>
      </p:sp>
      <p:sp>
        <p:nvSpPr>
          <p:cNvPr id="8230" name="Oval 87"/>
          <p:cNvSpPr>
            <a:spLocks noChangeAspect="1" noChangeArrowheads="1"/>
          </p:cNvSpPr>
          <p:nvPr/>
        </p:nvSpPr>
        <p:spPr bwMode="auto">
          <a:xfrm>
            <a:off x="4425950" y="2336800"/>
            <a:ext cx="306388" cy="306388"/>
          </a:xfrm>
          <a:prstGeom prst="ellips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8231" name="Oval 88"/>
          <p:cNvSpPr>
            <a:spLocks noChangeAspect="1" noChangeArrowheads="1"/>
          </p:cNvSpPr>
          <p:nvPr/>
        </p:nvSpPr>
        <p:spPr bwMode="auto">
          <a:xfrm>
            <a:off x="3695700" y="2349500"/>
            <a:ext cx="306388" cy="306388"/>
          </a:xfrm>
          <a:prstGeom prst="ellips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8232" name="Freeform 89"/>
          <p:cNvSpPr>
            <a:spLocks/>
          </p:cNvSpPr>
          <p:nvPr/>
        </p:nvSpPr>
        <p:spPr bwMode="auto">
          <a:xfrm>
            <a:off x="3479800" y="2133600"/>
            <a:ext cx="1473200" cy="914400"/>
          </a:xfrm>
          <a:custGeom>
            <a:avLst/>
            <a:gdLst>
              <a:gd name="T0" fmla="*/ 482600 w 928"/>
              <a:gd name="T1" fmla="*/ 914400 h 576"/>
              <a:gd name="T2" fmla="*/ 12700 w 928"/>
              <a:gd name="T3" fmla="*/ 901700 h 576"/>
              <a:gd name="T4" fmla="*/ 6350 w 928"/>
              <a:gd name="T5" fmla="*/ 457200 h 576"/>
              <a:gd name="T6" fmla="*/ 0 w 928"/>
              <a:gd name="T7" fmla="*/ 355600 h 576"/>
              <a:gd name="T8" fmla="*/ 19050 w 928"/>
              <a:gd name="T9" fmla="*/ 273050 h 576"/>
              <a:gd name="T10" fmla="*/ 44450 w 928"/>
              <a:gd name="T11" fmla="*/ 177800 h 576"/>
              <a:gd name="T12" fmla="*/ 120650 w 928"/>
              <a:gd name="T13" fmla="*/ 107950 h 576"/>
              <a:gd name="T14" fmla="*/ 209550 w 928"/>
              <a:gd name="T15" fmla="*/ 44450 h 576"/>
              <a:gd name="T16" fmla="*/ 330200 w 928"/>
              <a:gd name="T17" fmla="*/ 0 h 576"/>
              <a:gd name="T18" fmla="*/ 1092200 w 928"/>
              <a:gd name="T19" fmla="*/ 0 h 576"/>
              <a:gd name="T20" fmla="*/ 1219200 w 928"/>
              <a:gd name="T21" fmla="*/ 6350 h 576"/>
              <a:gd name="T22" fmla="*/ 1371600 w 928"/>
              <a:gd name="T23" fmla="*/ 101600 h 576"/>
              <a:gd name="T24" fmla="*/ 1447800 w 928"/>
              <a:gd name="T25" fmla="*/ 203200 h 576"/>
              <a:gd name="T26" fmla="*/ 1473200 w 928"/>
              <a:gd name="T27" fmla="*/ 381000 h 576"/>
              <a:gd name="T28" fmla="*/ 1473200 w 928"/>
              <a:gd name="T29" fmla="*/ 914400 h 576"/>
              <a:gd name="T30" fmla="*/ 939800 w 928"/>
              <a:gd name="T31" fmla="*/ 914400 h 57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28"/>
              <a:gd name="T49" fmla="*/ 0 h 576"/>
              <a:gd name="T50" fmla="*/ 928 w 928"/>
              <a:gd name="T51" fmla="*/ 576 h 57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28" h="576">
                <a:moveTo>
                  <a:pt x="304" y="576"/>
                </a:moveTo>
                <a:lnTo>
                  <a:pt x="8" y="568"/>
                </a:lnTo>
                <a:lnTo>
                  <a:pt x="4" y="288"/>
                </a:lnTo>
                <a:lnTo>
                  <a:pt x="0" y="224"/>
                </a:lnTo>
                <a:lnTo>
                  <a:pt x="12" y="172"/>
                </a:lnTo>
                <a:lnTo>
                  <a:pt x="28" y="112"/>
                </a:lnTo>
                <a:lnTo>
                  <a:pt x="76" y="68"/>
                </a:lnTo>
                <a:lnTo>
                  <a:pt x="132" y="28"/>
                </a:lnTo>
                <a:lnTo>
                  <a:pt x="208" y="0"/>
                </a:lnTo>
                <a:lnTo>
                  <a:pt x="688" y="0"/>
                </a:lnTo>
                <a:lnTo>
                  <a:pt x="768" y="4"/>
                </a:lnTo>
                <a:lnTo>
                  <a:pt x="864" y="64"/>
                </a:lnTo>
                <a:lnTo>
                  <a:pt x="912" y="128"/>
                </a:lnTo>
                <a:lnTo>
                  <a:pt x="928" y="240"/>
                </a:lnTo>
                <a:lnTo>
                  <a:pt x="928" y="576"/>
                </a:lnTo>
                <a:lnTo>
                  <a:pt x="592" y="576"/>
                </a:lnTo>
              </a:path>
            </a:pathLst>
          </a:cu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ar-EG"/>
          </a:p>
        </p:txBody>
      </p:sp>
      <p:sp>
        <p:nvSpPr>
          <p:cNvPr id="8233" name="Freeform 91"/>
          <p:cNvSpPr>
            <a:spLocks/>
          </p:cNvSpPr>
          <p:nvPr/>
        </p:nvSpPr>
        <p:spPr bwMode="auto">
          <a:xfrm>
            <a:off x="1628775" y="2438400"/>
            <a:ext cx="1266825" cy="647700"/>
          </a:xfrm>
          <a:custGeom>
            <a:avLst/>
            <a:gdLst>
              <a:gd name="T0" fmla="*/ 600075 w 798"/>
              <a:gd name="T1" fmla="*/ 638175 h 408"/>
              <a:gd name="T2" fmla="*/ 0 w 798"/>
              <a:gd name="T3" fmla="*/ 647700 h 408"/>
              <a:gd name="T4" fmla="*/ 9525 w 798"/>
              <a:gd name="T5" fmla="*/ 38100 h 408"/>
              <a:gd name="T6" fmla="*/ 1190625 w 798"/>
              <a:gd name="T7" fmla="*/ 0 h 408"/>
              <a:gd name="T8" fmla="*/ 1190625 w 798"/>
              <a:gd name="T9" fmla="*/ 152400 h 408"/>
              <a:gd name="T10" fmla="*/ 1266825 w 798"/>
              <a:gd name="T11" fmla="*/ 152400 h 40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98"/>
              <a:gd name="T19" fmla="*/ 0 h 408"/>
              <a:gd name="T20" fmla="*/ 798 w 798"/>
              <a:gd name="T21" fmla="*/ 408 h 40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98" h="408">
                <a:moveTo>
                  <a:pt x="378" y="402"/>
                </a:moveTo>
                <a:lnTo>
                  <a:pt x="0" y="408"/>
                </a:lnTo>
                <a:lnTo>
                  <a:pt x="6" y="24"/>
                </a:lnTo>
                <a:lnTo>
                  <a:pt x="750" y="0"/>
                </a:lnTo>
                <a:lnTo>
                  <a:pt x="750" y="96"/>
                </a:lnTo>
                <a:lnTo>
                  <a:pt x="798" y="96"/>
                </a:lnTo>
              </a:path>
            </a:pathLst>
          </a:custGeom>
          <a:noFill/>
          <a:ln w="28575">
            <a:solidFill>
              <a:srgbClr val="342DC1"/>
            </a:solidFill>
            <a:round/>
            <a:headEnd/>
            <a:tailEnd/>
          </a:ln>
        </p:spPr>
        <p:txBody>
          <a:bodyPr/>
          <a:lstStyle/>
          <a:p>
            <a:endParaRPr lang="ar-EG"/>
          </a:p>
        </p:txBody>
      </p:sp>
      <p:sp>
        <p:nvSpPr>
          <p:cNvPr id="8234" name="Line 92"/>
          <p:cNvSpPr>
            <a:spLocks noChangeShapeType="1"/>
          </p:cNvSpPr>
          <p:nvPr/>
        </p:nvSpPr>
        <p:spPr bwMode="auto">
          <a:xfrm flipV="1">
            <a:off x="2243138" y="3048000"/>
            <a:ext cx="1219200" cy="381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ar-EG"/>
          </a:p>
        </p:txBody>
      </p:sp>
      <p:pic>
        <p:nvPicPr>
          <p:cNvPr id="45" name="~PP874.WAV">
            <a:hlinkClick r:id="" action="ppaction://media"/>
          </p:cNvPr>
          <p:cNvPicPr>
            <a:picLocks noRot="1" noChangeAspect="1"/>
          </p:cNvPicPr>
          <p:nvPr>
            <a:wavAudioFile r:embed="rId1" name="~PP874.WAV"/>
          </p:nvPr>
        </p:nvPicPr>
        <p:blipFill>
          <a:blip r:embed="rId5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277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/>
          <a:srcRect b="62694"/>
          <a:stretch>
            <a:fillRect/>
          </a:stretch>
        </p:blipFill>
        <p:spPr bwMode="auto">
          <a:xfrm>
            <a:off x="1219200" y="1651000"/>
            <a:ext cx="429418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/>
          <a:srcRect t="51295"/>
          <a:stretch>
            <a:fillRect/>
          </a:stretch>
        </p:blipFill>
        <p:spPr bwMode="auto">
          <a:xfrm>
            <a:off x="1211263" y="3479800"/>
            <a:ext cx="4294187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4724400" y="5410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2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276600" y="5410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1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6756400" y="3644900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1400" b="1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72</a:t>
            </a:r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6096000" y="3632200"/>
            <a:ext cx="0" cy="457200"/>
          </a:xfrm>
          <a:prstGeom prst="line">
            <a:avLst/>
          </a:prstGeom>
          <a:noFill/>
          <a:ln w="9525">
            <a:solidFill>
              <a:srgbClr val="336600"/>
            </a:solidFill>
            <a:round/>
            <a:headEnd/>
            <a:tailEnd/>
          </a:ln>
        </p:spPr>
        <p:txBody>
          <a:bodyPr/>
          <a:lstStyle/>
          <a:p>
            <a:endParaRPr lang="ar-EG"/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>
            <a:off x="7848600" y="3632200"/>
            <a:ext cx="0" cy="457200"/>
          </a:xfrm>
          <a:prstGeom prst="line">
            <a:avLst/>
          </a:prstGeom>
          <a:noFill/>
          <a:ln w="9525">
            <a:solidFill>
              <a:srgbClr val="336600"/>
            </a:solidFill>
            <a:round/>
            <a:headEnd/>
            <a:tailEnd/>
          </a:ln>
        </p:spPr>
        <p:txBody>
          <a:bodyPr/>
          <a:lstStyle/>
          <a:p>
            <a:endParaRPr lang="ar-EG"/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>
            <a:off x="6096000" y="3860800"/>
            <a:ext cx="1752600" cy="0"/>
          </a:xfrm>
          <a:prstGeom prst="line">
            <a:avLst/>
          </a:prstGeom>
          <a:noFill/>
          <a:ln w="9525">
            <a:solidFill>
              <a:srgbClr val="3366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ar-EG"/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 rot="5400000">
            <a:off x="6438900" y="1790700"/>
            <a:ext cx="1066800" cy="1752600"/>
          </a:xfrm>
          <a:prstGeom prst="rect">
            <a:avLst/>
          </a:prstGeom>
          <a:solidFill>
            <a:srgbClr val="CCFFFF"/>
          </a:solidFill>
          <a:ln w="38100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3327400" y="2997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1</a:t>
            </a: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5854700" y="3175000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rtl="0"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3,4</a:t>
            </a: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7772400" y="3200400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rtl="0"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1,2</a:t>
            </a: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4953000" y="2971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2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4876800" y="3429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4</a:t>
            </a: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3200400" y="3429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3</a:t>
            </a:r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4038600" y="18415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1400" b="1" u="sng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5</a:t>
            </a:r>
          </a:p>
        </p:txBody>
      </p: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6858000" y="1828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1400" b="1" u="sng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5</a:t>
            </a:r>
          </a:p>
        </p:txBody>
      </p:sp>
      <p:sp>
        <p:nvSpPr>
          <p:cNvPr id="9235" name="Line 19"/>
          <p:cNvSpPr>
            <a:spLocks noChangeShapeType="1"/>
          </p:cNvSpPr>
          <p:nvPr/>
        </p:nvSpPr>
        <p:spPr bwMode="auto">
          <a:xfrm>
            <a:off x="6985000" y="1752600"/>
            <a:ext cx="0" cy="1752600"/>
          </a:xfrm>
          <a:prstGeom prst="line">
            <a:avLst/>
          </a:prstGeom>
          <a:noFill/>
          <a:ln w="9525">
            <a:solidFill>
              <a:srgbClr val="990000"/>
            </a:solidFill>
            <a:prstDash val="lgDashDot"/>
            <a:round/>
            <a:headEnd/>
            <a:tailEnd/>
          </a:ln>
        </p:spPr>
        <p:txBody>
          <a:bodyPr/>
          <a:lstStyle/>
          <a:p>
            <a:endParaRPr lang="ar-EG"/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1981200" y="2159000"/>
            <a:ext cx="5676900" cy="3302000"/>
            <a:chOff x="1248" y="1360"/>
            <a:chExt cx="3576" cy="2080"/>
          </a:xfrm>
        </p:grpSpPr>
        <p:grpSp>
          <p:nvGrpSpPr>
            <p:cNvPr id="3" name="Group 21"/>
            <p:cNvGrpSpPr>
              <a:grpSpLocks/>
            </p:cNvGrpSpPr>
            <p:nvPr/>
          </p:nvGrpSpPr>
          <p:grpSpPr bwMode="auto">
            <a:xfrm>
              <a:off x="3984" y="2112"/>
              <a:ext cx="768" cy="240"/>
              <a:chOff x="3984" y="2112"/>
              <a:chExt cx="768" cy="240"/>
            </a:xfrm>
          </p:grpSpPr>
          <p:sp>
            <p:nvSpPr>
              <p:cNvPr id="9292" name="Text Box 22"/>
              <p:cNvSpPr txBox="1">
                <a:spLocks noChangeArrowheads="1"/>
              </p:cNvSpPr>
              <p:nvPr/>
            </p:nvSpPr>
            <p:spPr bwMode="auto">
              <a:xfrm>
                <a:off x="4185" y="2112"/>
                <a:ext cx="287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en-US" sz="1400" b="1">
                    <a:solidFill>
                      <a:srgbClr val="336600"/>
                    </a:solidFill>
                    <a:latin typeface="Tahoma" pitchFamily="34" charset="0"/>
                    <a:cs typeface="Tahoma" pitchFamily="34" charset="0"/>
                  </a:rPr>
                  <a:t>48</a:t>
                </a:r>
              </a:p>
            </p:txBody>
          </p:sp>
          <p:sp>
            <p:nvSpPr>
              <p:cNvPr id="9293" name="Line 23"/>
              <p:cNvSpPr>
                <a:spLocks noChangeShapeType="1"/>
              </p:cNvSpPr>
              <p:nvPr/>
            </p:nvSpPr>
            <p:spPr bwMode="auto">
              <a:xfrm>
                <a:off x="3984" y="2112"/>
                <a:ext cx="0" cy="240"/>
              </a:xfrm>
              <a:prstGeom prst="line">
                <a:avLst/>
              </a:prstGeom>
              <a:noFill/>
              <a:ln w="9525">
                <a:solidFill>
                  <a:srgbClr val="33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9294" name="Line 24"/>
              <p:cNvSpPr>
                <a:spLocks noChangeShapeType="1"/>
              </p:cNvSpPr>
              <p:nvPr/>
            </p:nvSpPr>
            <p:spPr bwMode="auto">
              <a:xfrm>
                <a:off x="4752" y="2112"/>
                <a:ext cx="0" cy="240"/>
              </a:xfrm>
              <a:prstGeom prst="line">
                <a:avLst/>
              </a:prstGeom>
              <a:noFill/>
              <a:ln w="9525">
                <a:solidFill>
                  <a:srgbClr val="33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9295" name="Line 25"/>
              <p:cNvSpPr>
                <a:spLocks noChangeShapeType="1"/>
              </p:cNvSpPr>
              <p:nvPr/>
            </p:nvSpPr>
            <p:spPr bwMode="auto">
              <a:xfrm>
                <a:off x="3984" y="2256"/>
                <a:ext cx="768" cy="0"/>
              </a:xfrm>
              <a:prstGeom prst="line">
                <a:avLst/>
              </a:prstGeom>
              <a:noFill/>
              <a:ln w="9525">
                <a:solidFill>
                  <a:srgbClr val="3366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ar-EG"/>
              </a:p>
            </p:txBody>
          </p:sp>
        </p:grpSp>
        <p:grpSp>
          <p:nvGrpSpPr>
            <p:cNvPr id="4" name="Group 26"/>
            <p:cNvGrpSpPr>
              <a:grpSpLocks/>
            </p:cNvGrpSpPr>
            <p:nvPr/>
          </p:nvGrpSpPr>
          <p:grpSpPr bwMode="auto">
            <a:xfrm>
              <a:off x="1248" y="1360"/>
              <a:ext cx="3576" cy="2080"/>
              <a:chOff x="1248" y="1360"/>
              <a:chExt cx="3576" cy="2080"/>
            </a:xfrm>
          </p:grpSpPr>
          <p:grpSp>
            <p:nvGrpSpPr>
              <p:cNvPr id="5" name="Group 27"/>
              <p:cNvGrpSpPr>
                <a:grpSpLocks/>
              </p:cNvGrpSpPr>
              <p:nvPr/>
            </p:nvGrpSpPr>
            <p:grpSpPr bwMode="auto">
              <a:xfrm>
                <a:off x="1248" y="1376"/>
                <a:ext cx="3576" cy="2064"/>
                <a:chOff x="1248" y="1376"/>
                <a:chExt cx="3576" cy="2064"/>
              </a:xfrm>
            </p:grpSpPr>
            <p:sp>
              <p:nvSpPr>
                <p:cNvPr id="9283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4632" y="2008"/>
                  <a:ext cx="192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just">
                    <a:spcBef>
                      <a:spcPct val="50000"/>
                    </a:spcBef>
                  </a:pPr>
                  <a:r>
                    <a:rPr lang="en-US" sz="1400" b="1">
                      <a:solidFill>
                        <a:srgbClr val="990000"/>
                      </a:solidFill>
                      <a:latin typeface="Tahoma" pitchFamily="34" charset="0"/>
                      <a:cs typeface="Tahoma" pitchFamily="34" charset="0"/>
                    </a:rPr>
                    <a:t>6</a:t>
                  </a:r>
                </a:p>
              </p:txBody>
            </p:sp>
            <p:sp>
              <p:nvSpPr>
                <p:cNvPr id="9284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1248" y="2304"/>
                  <a:ext cx="192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just">
                    <a:spcBef>
                      <a:spcPct val="50000"/>
                    </a:spcBef>
                  </a:pPr>
                  <a:r>
                    <a:rPr lang="en-US" sz="1400" b="1">
                      <a:solidFill>
                        <a:srgbClr val="990000"/>
                      </a:solidFill>
                      <a:latin typeface="Tahoma" pitchFamily="34" charset="0"/>
                      <a:cs typeface="Tahoma" pitchFamily="34" charset="0"/>
                    </a:rPr>
                    <a:t>7</a:t>
                  </a:r>
                </a:p>
              </p:txBody>
            </p:sp>
            <p:sp>
              <p:nvSpPr>
                <p:cNvPr id="9285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1304" y="1376"/>
                  <a:ext cx="192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just">
                    <a:spcBef>
                      <a:spcPct val="50000"/>
                    </a:spcBef>
                  </a:pPr>
                  <a:r>
                    <a:rPr lang="en-US" sz="1400" b="1" u="sng">
                      <a:solidFill>
                        <a:srgbClr val="990000"/>
                      </a:solidFill>
                      <a:latin typeface="Tahoma" pitchFamily="34" charset="0"/>
                      <a:cs typeface="Tahoma" pitchFamily="34" charset="0"/>
                    </a:rPr>
                    <a:t>8</a:t>
                  </a:r>
                </a:p>
              </p:txBody>
            </p:sp>
            <p:sp>
              <p:nvSpPr>
                <p:cNvPr id="9286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1264" y="3248"/>
                  <a:ext cx="192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just">
                    <a:spcBef>
                      <a:spcPct val="50000"/>
                    </a:spcBef>
                  </a:pPr>
                  <a:r>
                    <a:rPr lang="en-US" sz="1400" b="1">
                      <a:solidFill>
                        <a:srgbClr val="990000"/>
                      </a:solidFill>
                      <a:latin typeface="Tahoma" pitchFamily="34" charset="0"/>
                      <a:cs typeface="Tahoma" pitchFamily="34" charset="0"/>
                    </a:rPr>
                    <a:t>6</a:t>
                  </a:r>
                </a:p>
              </p:txBody>
            </p:sp>
            <p:sp>
              <p:nvSpPr>
                <p:cNvPr id="9287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3880" y="2008"/>
                  <a:ext cx="192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just">
                    <a:spcBef>
                      <a:spcPct val="50000"/>
                    </a:spcBef>
                  </a:pPr>
                  <a:r>
                    <a:rPr lang="en-US" sz="1400" b="1">
                      <a:solidFill>
                        <a:srgbClr val="990000"/>
                      </a:solidFill>
                      <a:latin typeface="Tahoma" pitchFamily="34" charset="0"/>
                      <a:cs typeface="Tahoma" pitchFamily="34" charset="0"/>
                    </a:rPr>
                    <a:t>7</a:t>
                  </a:r>
                </a:p>
              </p:txBody>
            </p:sp>
            <p:grpSp>
              <p:nvGrpSpPr>
                <p:cNvPr id="6" name="Group 33"/>
                <p:cNvGrpSpPr>
                  <a:grpSpLocks/>
                </p:cNvGrpSpPr>
                <p:nvPr/>
              </p:nvGrpSpPr>
              <p:grpSpPr bwMode="auto">
                <a:xfrm>
                  <a:off x="3984" y="1536"/>
                  <a:ext cx="771" cy="480"/>
                  <a:chOff x="3972" y="1536"/>
                  <a:chExt cx="771" cy="480"/>
                </a:xfrm>
              </p:grpSpPr>
              <p:sp>
                <p:nvSpPr>
                  <p:cNvPr id="9289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3984" y="1540"/>
                    <a:ext cx="0" cy="476"/>
                  </a:xfrm>
                  <a:prstGeom prst="line">
                    <a:avLst/>
                  </a:prstGeom>
                  <a:noFill/>
                  <a:ln w="38100">
                    <a:solidFill>
                      <a:srgbClr val="99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ar-EG"/>
                  </a:p>
                </p:txBody>
              </p:sp>
              <p:sp>
                <p:nvSpPr>
                  <p:cNvPr id="9290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4732" y="1540"/>
                    <a:ext cx="0" cy="476"/>
                  </a:xfrm>
                  <a:prstGeom prst="line">
                    <a:avLst/>
                  </a:prstGeom>
                  <a:noFill/>
                  <a:ln w="38100">
                    <a:solidFill>
                      <a:srgbClr val="99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ar-EG"/>
                  </a:p>
                </p:txBody>
              </p:sp>
              <p:sp>
                <p:nvSpPr>
                  <p:cNvPr id="9291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3972" y="1536"/>
                    <a:ext cx="771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99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ar-EG"/>
                  </a:p>
                </p:txBody>
              </p:sp>
            </p:grpSp>
          </p:grpSp>
          <p:sp>
            <p:nvSpPr>
              <p:cNvPr id="9282" name="Text Box 37"/>
              <p:cNvSpPr txBox="1">
                <a:spLocks noChangeArrowheads="1"/>
              </p:cNvSpPr>
              <p:nvPr/>
            </p:nvSpPr>
            <p:spPr bwMode="auto">
              <a:xfrm>
                <a:off x="4312" y="1360"/>
                <a:ext cx="19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en-US" sz="1400" b="1" u="sng">
                    <a:solidFill>
                      <a:srgbClr val="990000"/>
                    </a:solidFill>
                    <a:latin typeface="Tahoma" pitchFamily="34" charset="0"/>
                    <a:cs typeface="Tahoma" pitchFamily="34" charset="0"/>
                  </a:rPr>
                  <a:t>8</a:t>
                </a:r>
              </a:p>
            </p:txBody>
          </p:sp>
        </p:grpSp>
      </p:grpSp>
      <p:sp>
        <p:nvSpPr>
          <p:cNvPr id="9237" name="Line 38"/>
          <p:cNvSpPr>
            <a:spLocks noChangeShapeType="1"/>
          </p:cNvSpPr>
          <p:nvPr/>
        </p:nvSpPr>
        <p:spPr bwMode="auto">
          <a:xfrm>
            <a:off x="8077200" y="2133600"/>
            <a:ext cx="381000" cy="0"/>
          </a:xfrm>
          <a:prstGeom prst="line">
            <a:avLst/>
          </a:prstGeom>
          <a:noFill/>
          <a:ln w="9525">
            <a:solidFill>
              <a:srgbClr val="336600"/>
            </a:solidFill>
            <a:round/>
            <a:headEnd/>
            <a:tailEnd/>
          </a:ln>
        </p:spPr>
        <p:txBody>
          <a:bodyPr/>
          <a:lstStyle/>
          <a:p>
            <a:endParaRPr lang="ar-EG"/>
          </a:p>
        </p:txBody>
      </p:sp>
      <p:sp>
        <p:nvSpPr>
          <p:cNvPr id="9238" name="Line 39"/>
          <p:cNvSpPr>
            <a:spLocks noChangeShapeType="1"/>
          </p:cNvSpPr>
          <p:nvPr/>
        </p:nvSpPr>
        <p:spPr bwMode="auto">
          <a:xfrm>
            <a:off x="8077200" y="3200400"/>
            <a:ext cx="381000" cy="0"/>
          </a:xfrm>
          <a:prstGeom prst="line">
            <a:avLst/>
          </a:prstGeom>
          <a:noFill/>
          <a:ln w="9525">
            <a:solidFill>
              <a:srgbClr val="336600"/>
            </a:solidFill>
            <a:round/>
            <a:headEnd/>
            <a:tailEnd/>
          </a:ln>
        </p:spPr>
        <p:txBody>
          <a:bodyPr/>
          <a:lstStyle/>
          <a:p>
            <a:endParaRPr lang="ar-EG"/>
          </a:p>
        </p:txBody>
      </p:sp>
      <p:sp>
        <p:nvSpPr>
          <p:cNvPr id="9239" name="Line 40"/>
          <p:cNvSpPr>
            <a:spLocks noChangeShapeType="1"/>
          </p:cNvSpPr>
          <p:nvPr/>
        </p:nvSpPr>
        <p:spPr bwMode="auto">
          <a:xfrm>
            <a:off x="8305800" y="2133600"/>
            <a:ext cx="0" cy="1066800"/>
          </a:xfrm>
          <a:prstGeom prst="line">
            <a:avLst/>
          </a:prstGeom>
          <a:noFill/>
          <a:ln w="9525">
            <a:solidFill>
              <a:srgbClr val="3366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ar-EG"/>
          </a:p>
        </p:txBody>
      </p:sp>
      <p:sp>
        <p:nvSpPr>
          <p:cNvPr id="9240" name="Text Box 41"/>
          <p:cNvSpPr txBox="1">
            <a:spLocks noChangeArrowheads="1"/>
          </p:cNvSpPr>
          <p:nvPr/>
        </p:nvSpPr>
        <p:spPr bwMode="auto">
          <a:xfrm rot="-5400000">
            <a:off x="7962900" y="2514600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1400" b="1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36</a:t>
            </a:r>
          </a:p>
        </p:txBody>
      </p:sp>
      <p:sp>
        <p:nvSpPr>
          <p:cNvPr id="9241" name="Text Box 42"/>
          <p:cNvSpPr txBox="1">
            <a:spLocks noChangeArrowheads="1"/>
          </p:cNvSpPr>
          <p:nvPr/>
        </p:nvSpPr>
        <p:spPr bwMode="auto">
          <a:xfrm>
            <a:off x="6934200" y="3200400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10</a:t>
            </a:r>
          </a:p>
        </p:txBody>
      </p:sp>
      <p:sp>
        <p:nvSpPr>
          <p:cNvPr id="9242" name="Freeform 43"/>
          <p:cNvSpPr>
            <a:spLocks/>
          </p:cNvSpPr>
          <p:nvPr/>
        </p:nvSpPr>
        <p:spPr bwMode="auto">
          <a:xfrm>
            <a:off x="6756400" y="2438400"/>
            <a:ext cx="457200" cy="762000"/>
          </a:xfrm>
          <a:custGeom>
            <a:avLst/>
            <a:gdLst>
              <a:gd name="T0" fmla="*/ 0 w 288"/>
              <a:gd name="T1" fmla="*/ 762000 h 384"/>
              <a:gd name="T2" fmla="*/ 0 w 288"/>
              <a:gd name="T3" fmla="*/ 0 h 384"/>
              <a:gd name="T4" fmla="*/ 457200 w 288"/>
              <a:gd name="T5" fmla="*/ 0 h 384"/>
              <a:gd name="T6" fmla="*/ 457200 w 288"/>
              <a:gd name="T7" fmla="*/ 762000 h 384"/>
              <a:gd name="T8" fmla="*/ 0 60000 65536"/>
              <a:gd name="T9" fmla="*/ 0 60000 65536"/>
              <a:gd name="T10" fmla="*/ 0 60000 65536"/>
              <a:gd name="T11" fmla="*/ 0 60000 65536"/>
              <a:gd name="T12" fmla="*/ 0 w 288"/>
              <a:gd name="T13" fmla="*/ 0 h 384"/>
              <a:gd name="T14" fmla="*/ 288 w 288"/>
              <a:gd name="T15" fmla="*/ 384 h 3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" h="384">
                <a:moveTo>
                  <a:pt x="0" y="384"/>
                </a:moveTo>
                <a:lnTo>
                  <a:pt x="0" y="0"/>
                </a:lnTo>
                <a:lnTo>
                  <a:pt x="288" y="0"/>
                </a:lnTo>
                <a:lnTo>
                  <a:pt x="288" y="384"/>
                </a:lnTo>
              </a:path>
            </a:pathLst>
          </a:custGeom>
          <a:noFill/>
          <a:ln w="28575">
            <a:solidFill>
              <a:srgbClr val="99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ar-EG"/>
          </a:p>
        </p:txBody>
      </p:sp>
      <p:sp>
        <p:nvSpPr>
          <p:cNvPr id="9243" name="Text Box 44"/>
          <p:cNvSpPr txBox="1">
            <a:spLocks noChangeArrowheads="1"/>
          </p:cNvSpPr>
          <p:nvPr/>
        </p:nvSpPr>
        <p:spPr bwMode="auto">
          <a:xfrm>
            <a:off x="1917700" y="4076700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11</a:t>
            </a:r>
          </a:p>
        </p:txBody>
      </p:sp>
      <p:sp>
        <p:nvSpPr>
          <p:cNvPr id="9244" name="Text Box 45"/>
          <p:cNvSpPr txBox="1">
            <a:spLocks noChangeArrowheads="1"/>
          </p:cNvSpPr>
          <p:nvPr/>
        </p:nvSpPr>
        <p:spPr bwMode="auto">
          <a:xfrm>
            <a:off x="6477000" y="3200400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11</a:t>
            </a:r>
          </a:p>
        </p:txBody>
      </p:sp>
      <p:sp>
        <p:nvSpPr>
          <p:cNvPr id="9245" name="Text Box 46"/>
          <p:cNvSpPr txBox="1">
            <a:spLocks noChangeArrowheads="1"/>
          </p:cNvSpPr>
          <p:nvPr/>
        </p:nvSpPr>
        <p:spPr bwMode="auto">
          <a:xfrm>
            <a:off x="1905000" y="4724400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10</a:t>
            </a:r>
          </a:p>
        </p:txBody>
      </p:sp>
      <p:grpSp>
        <p:nvGrpSpPr>
          <p:cNvPr id="7" name="Group 47"/>
          <p:cNvGrpSpPr>
            <a:grpSpLocks/>
          </p:cNvGrpSpPr>
          <p:nvPr/>
        </p:nvGrpSpPr>
        <p:grpSpPr bwMode="auto">
          <a:xfrm>
            <a:off x="3657600" y="2082800"/>
            <a:ext cx="4381500" cy="3644900"/>
            <a:chOff x="2304" y="1312"/>
            <a:chExt cx="2760" cy="2296"/>
          </a:xfrm>
        </p:grpSpPr>
        <p:sp>
          <p:nvSpPr>
            <p:cNvPr id="9271" name="Text Box 48"/>
            <p:cNvSpPr txBox="1">
              <a:spLocks noChangeArrowheads="1"/>
            </p:cNvSpPr>
            <p:nvPr/>
          </p:nvSpPr>
          <p:spPr bwMode="auto">
            <a:xfrm>
              <a:off x="2768" y="1312"/>
              <a:ext cx="28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 rtl="0">
                <a:spcBef>
                  <a:spcPct val="50000"/>
                </a:spcBef>
              </a:pPr>
              <a:r>
                <a:rPr lang="en-US" sz="1400" b="1">
                  <a:solidFill>
                    <a:srgbClr val="990000"/>
                  </a:solidFill>
                  <a:latin typeface="Tahoma" pitchFamily="34" charset="0"/>
                  <a:cs typeface="Tahoma" pitchFamily="34" charset="0"/>
                </a:rPr>
                <a:t>13</a:t>
              </a:r>
            </a:p>
          </p:txBody>
        </p:sp>
        <p:sp>
          <p:nvSpPr>
            <p:cNvPr id="9272" name="Line 49"/>
            <p:cNvSpPr>
              <a:spLocks noChangeShapeType="1"/>
            </p:cNvSpPr>
            <p:nvPr/>
          </p:nvSpPr>
          <p:spPr bwMode="auto">
            <a:xfrm>
              <a:off x="3720" y="1584"/>
              <a:ext cx="1344" cy="0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prstDash val="lgDashDot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9273" name="Line 50"/>
            <p:cNvSpPr>
              <a:spLocks noChangeShapeType="1"/>
            </p:cNvSpPr>
            <p:nvPr/>
          </p:nvSpPr>
          <p:spPr bwMode="auto">
            <a:xfrm>
              <a:off x="3848" y="1464"/>
              <a:ext cx="1104" cy="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9274" name="Line 51"/>
            <p:cNvSpPr>
              <a:spLocks noChangeShapeType="1"/>
            </p:cNvSpPr>
            <p:nvPr/>
          </p:nvSpPr>
          <p:spPr bwMode="auto">
            <a:xfrm>
              <a:off x="3856" y="1680"/>
              <a:ext cx="1104" cy="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9275" name="Text Box 52"/>
            <p:cNvSpPr txBox="1">
              <a:spLocks noChangeArrowheads="1"/>
            </p:cNvSpPr>
            <p:nvPr/>
          </p:nvSpPr>
          <p:spPr bwMode="auto">
            <a:xfrm>
              <a:off x="3888" y="1312"/>
              <a:ext cx="57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 rtl="0">
                <a:spcBef>
                  <a:spcPct val="50000"/>
                </a:spcBef>
              </a:pPr>
              <a:r>
                <a:rPr lang="en-US" sz="1400" b="1">
                  <a:solidFill>
                    <a:srgbClr val="990000"/>
                  </a:solidFill>
                  <a:latin typeface="Tahoma" pitchFamily="34" charset="0"/>
                  <a:cs typeface="Tahoma" pitchFamily="34" charset="0"/>
                </a:rPr>
                <a:t>12,13</a:t>
              </a:r>
            </a:p>
          </p:txBody>
        </p:sp>
        <p:sp>
          <p:nvSpPr>
            <p:cNvPr id="9276" name="Text Box 53"/>
            <p:cNvSpPr txBox="1">
              <a:spLocks noChangeArrowheads="1"/>
            </p:cNvSpPr>
            <p:nvPr/>
          </p:nvSpPr>
          <p:spPr bwMode="auto">
            <a:xfrm>
              <a:off x="2304" y="1328"/>
              <a:ext cx="28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 rtl="0">
                <a:spcBef>
                  <a:spcPct val="50000"/>
                </a:spcBef>
              </a:pPr>
              <a:r>
                <a:rPr lang="en-US" sz="1400" b="1">
                  <a:solidFill>
                    <a:srgbClr val="990000"/>
                  </a:solidFill>
                  <a:latin typeface="Tahoma" pitchFamily="34" charset="0"/>
                  <a:cs typeface="Tahoma" pitchFamily="34" charset="0"/>
                </a:rPr>
                <a:t>12</a:t>
              </a:r>
            </a:p>
          </p:txBody>
        </p:sp>
        <p:sp>
          <p:nvSpPr>
            <p:cNvPr id="9277" name="Text Box 54"/>
            <p:cNvSpPr txBox="1">
              <a:spLocks noChangeArrowheads="1"/>
            </p:cNvSpPr>
            <p:nvPr/>
          </p:nvSpPr>
          <p:spPr bwMode="auto">
            <a:xfrm>
              <a:off x="2304" y="3416"/>
              <a:ext cx="28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 rtl="0">
                <a:spcBef>
                  <a:spcPct val="50000"/>
                </a:spcBef>
              </a:pPr>
              <a:r>
                <a:rPr lang="en-US" sz="1400" b="1">
                  <a:solidFill>
                    <a:srgbClr val="990000"/>
                  </a:solidFill>
                  <a:latin typeface="Tahoma" pitchFamily="34" charset="0"/>
                  <a:cs typeface="Tahoma" pitchFamily="34" charset="0"/>
                </a:rPr>
                <a:t>12</a:t>
              </a:r>
            </a:p>
          </p:txBody>
        </p:sp>
        <p:sp>
          <p:nvSpPr>
            <p:cNvPr id="9278" name="Text Box 55"/>
            <p:cNvSpPr txBox="1">
              <a:spLocks noChangeArrowheads="1"/>
            </p:cNvSpPr>
            <p:nvPr/>
          </p:nvSpPr>
          <p:spPr bwMode="auto">
            <a:xfrm>
              <a:off x="2776" y="3400"/>
              <a:ext cx="28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 rtl="0">
                <a:spcBef>
                  <a:spcPct val="50000"/>
                </a:spcBef>
              </a:pPr>
              <a:r>
                <a:rPr lang="en-US" sz="1400" b="1">
                  <a:solidFill>
                    <a:srgbClr val="990000"/>
                  </a:solidFill>
                  <a:latin typeface="Tahoma" pitchFamily="34" charset="0"/>
                  <a:cs typeface="Tahoma" pitchFamily="34" charset="0"/>
                </a:rPr>
                <a:t>13</a:t>
              </a:r>
            </a:p>
          </p:txBody>
        </p:sp>
      </p:grpSp>
      <p:sp>
        <p:nvSpPr>
          <p:cNvPr id="9247" name="Text Box 56"/>
          <p:cNvSpPr txBox="1">
            <a:spLocks noChangeArrowheads="1"/>
          </p:cNvSpPr>
          <p:nvPr/>
        </p:nvSpPr>
        <p:spPr bwMode="auto">
          <a:xfrm>
            <a:off x="4114800" y="4724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1400" b="1" u="sng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9</a:t>
            </a:r>
          </a:p>
        </p:txBody>
      </p:sp>
      <p:sp>
        <p:nvSpPr>
          <p:cNvPr id="9248" name="Text Box 57"/>
          <p:cNvSpPr txBox="1">
            <a:spLocks noChangeArrowheads="1"/>
          </p:cNvSpPr>
          <p:nvPr/>
        </p:nvSpPr>
        <p:spPr bwMode="auto">
          <a:xfrm>
            <a:off x="6070600" y="2641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9</a:t>
            </a:r>
          </a:p>
        </p:txBody>
      </p:sp>
      <p:sp>
        <p:nvSpPr>
          <p:cNvPr id="9249" name="Text Box 58"/>
          <p:cNvSpPr txBox="1">
            <a:spLocks noChangeArrowheads="1"/>
          </p:cNvSpPr>
          <p:nvPr/>
        </p:nvSpPr>
        <p:spPr bwMode="auto">
          <a:xfrm>
            <a:off x="4038600" y="2667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9</a:t>
            </a:r>
          </a:p>
        </p:txBody>
      </p:sp>
      <p:sp>
        <p:nvSpPr>
          <p:cNvPr id="9250" name="Line 59"/>
          <p:cNvSpPr>
            <a:spLocks noChangeShapeType="1"/>
          </p:cNvSpPr>
          <p:nvPr/>
        </p:nvSpPr>
        <p:spPr bwMode="auto">
          <a:xfrm>
            <a:off x="6096000" y="2895600"/>
            <a:ext cx="1752600" cy="0"/>
          </a:xfrm>
          <a:prstGeom prst="line">
            <a:avLst/>
          </a:prstGeom>
          <a:noFill/>
          <a:ln w="28575">
            <a:solidFill>
              <a:srgbClr val="99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ar-EG"/>
          </a:p>
        </p:txBody>
      </p:sp>
      <p:sp>
        <p:nvSpPr>
          <p:cNvPr id="9251" name="Oval 62"/>
          <p:cNvSpPr>
            <a:spLocks noChangeArrowheads="1"/>
          </p:cNvSpPr>
          <p:nvPr/>
        </p:nvSpPr>
        <p:spPr bwMode="auto">
          <a:xfrm>
            <a:off x="1633538" y="3949700"/>
            <a:ext cx="1219200" cy="1206500"/>
          </a:xfrm>
          <a:prstGeom prst="ellipse">
            <a:avLst/>
          </a:prstGeom>
          <a:noFill/>
          <a:ln w="28575">
            <a:solidFill>
              <a:srgbClr val="342DC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9252" name="Oval 63"/>
          <p:cNvSpPr>
            <a:spLocks noChangeAspect="1" noChangeArrowheads="1"/>
          </p:cNvSpPr>
          <p:nvPr/>
        </p:nvSpPr>
        <p:spPr bwMode="auto">
          <a:xfrm>
            <a:off x="2020888" y="4324350"/>
            <a:ext cx="428625" cy="427038"/>
          </a:xfrm>
          <a:prstGeom prst="ellipse">
            <a:avLst/>
          </a:prstGeom>
          <a:noFill/>
          <a:ln w="28575">
            <a:solidFill>
              <a:srgbClr val="342DC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9253" name="Line 64"/>
          <p:cNvSpPr>
            <a:spLocks noChangeShapeType="1"/>
          </p:cNvSpPr>
          <p:nvPr/>
        </p:nvSpPr>
        <p:spPr bwMode="auto">
          <a:xfrm>
            <a:off x="2006600" y="2489200"/>
            <a:ext cx="0" cy="508000"/>
          </a:xfrm>
          <a:prstGeom prst="line">
            <a:avLst/>
          </a:prstGeom>
          <a:noFill/>
          <a:ln w="28575">
            <a:solidFill>
              <a:srgbClr val="342DC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ar-EG"/>
          </a:p>
        </p:txBody>
      </p:sp>
      <p:sp>
        <p:nvSpPr>
          <p:cNvPr id="9254" name="Line 65"/>
          <p:cNvSpPr>
            <a:spLocks noChangeShapeType="1"/>
          </p:cNvSpPr>
          <p:nvPr/>
        </p:nvSpPr>
        <p:spPr bwMode="auto">
          <a:xfrm>
            <a:off x="2466975" y="2514600"/>
            <a:ext cx="0" cy="508000"/>
          </a:xfrm>
          <a:prstGeom prst="line">
            <a:avLst/>
          </a:prstGeom>
          <a:noFill/>
          <a:ln w="28575">
            <a:solidFill>
              <a:srgbClr val="342DC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ar-EG"/>
          </a:p>
        </p:txBody>
      </p:sp>
      <p:sp>
        <p:nvSpPr>
          <p:cNvPr id="9255" name="Line 66"/>
          <p:cNvSpPr>
            <a:spLocks noChangeShapeType="1"/>
          </p:cNvSpPr>
          <p:nvPr/>
        </p:nvSpPr>
        <p:spPr bwMode="auto">
          <a:xfrm flipH="1">
            <a:off x="2243138" y="3932238"/>
            <a:ext cx="1219200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ar-EG"/>
          </a:p>
        </p:txBody>
      </p:sp>
      <p:sp>
        <p:nvSpPr>
          <p:cNvPr id="9256" name="Line 67"/>
          <p:cNvSpPr>
            <a:spLocks noChangeShapeType="1"/>
          </p:cNvSpPr>
          <p:nvPr/>
        </p:nvSpPr>
        <p:spPr bwMode="auto">
          <a:xfrm flipH="1">
            <a:off x="2252663" y="5162550"/>
            <a:ext cx="1219200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ar-EG"/>
          </a:p>
        </p:txBody>
      </p:sp>
      <p:sp>
        <p:nvSpPr>
          <p:cNvPr id="9257" name="Line 68"/>
          <p:cNvSpPr>
            <a:spLocks noChangeShapeType="1"/>
          </p:cNvSpPr>
          <p:nvPr/>
        </p:nvSpPr>
        <p:spPr bwMode="auto">
          <a:xfrm flipH="1" flipV="1">
            <a:off x="2257425" y="2613025"/>
            <a:ext cx="1219200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ar-EG"/>
          </a:p>
        </p:txBody>
      </p:sp>
      <p:sp>
        <p:nvSpPr>
          <p:cNvPr id="9258" name="Rectangle 69"/>
          <p:cNvSpPr>
            <a:spLocks noChangeArrowheads="1"/>
          </p:cNvSpPr>
          <p:nvPr/>
        </p:nvSpPr>
        <p:spPr bwMode="auto">
          <a:xfrm>
            <a:off x="3476625" y="3632200"/>
            <a:ext cx="1490663" cy="1778000"/>
          </a:xfrm>
          <a:prstGeom prst="rect">
            <a:avLst/>
          </a:prstGeom>
          <a:noFill/>
          <a:ln w="28575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9259" name="Freeform 70"/>
          <p:cNvSpPr>
            <a:spLocks/>
          </p:cNvSpPr>
          <p:nvPr/>
        </p:nvSpPr>
        <p:spPr bwMode="auto">
          <a:xfrm>
            <a:off x="3975100" y="2921000"/>
            <a:ext cx="431800" cy="127000"/>
          </a:xfrm>
          <a:custGeom>
            <a:avLst/>
            <a:gdLst>
              <a:gd name="T0" fmla="*/ 6350 w 272"/>
              <a:gd name="T1" fmla="*/ 127000 h 80"/>
              <a:gd name="T2" fmla="*/ 0 w 272"/>
              <a:gd name="T3" fmla="*/ 6350 h 80"/>
              <a:gd name="T4" fmla="*/ 431800 w 272"/>
              <a:gd name="T5" fmla="*/ 0 h 80"/>
              <a:gd name="T6" fmla="*/ 431800 w 272"/>
              <a:gd name="T7" fmla="*/ 114300 h 80"/>
              <a:gd name="T8" fmla="*/ 0 60000 65536"/>
              <a:gd name="T9" fmla="*/ 0 60000 65536"/>
              <a:gd name="T10" fmla="*/ 0 60000 65536"/>
              <a:gd name="T11" fmla="*/ 0 60000 65536"/>
              <a:gd name="T12" fmla="*/ 0 w 272"/>
              <a:gd name="T13" fmla="*/ 0 h 80"/>
              <a:gd name="T14" fmla="*/ 272 w 272"/>
              <a:gd name="T15" fmla="*/ 80 h 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2" h="80">
                <a:moveTo>
                  <a:pt x="4" y="80"/>
                </a:moveTo>
                <a:lnTo>
                  <a:pt x="0" y="4"/>
                </a:lnTo>
                <a:lnTo>
                  <a:pt x="272" y="0"/>
                </a:lnTo>
                <a:lnTo>
                  <a:pt x="272" y="72"/>
                </a:lnTo>
              </a:path>
            </a:pathLst>
          </a:custGeom>
          <a:noFill/>
          <a:ln w="28575">
            <a:solidFill>
              <a:srgbClr val="33CC33"/>
            </a:solidFill>
            <a:round/>
            <a:headEnd/>
            <a:tailEnd/>
          </a:ln>
        </p:spPr>
        <p:txBody>
          <a:bodyPr/>
          <a:lstStyle/>
          <a:p>
            <a:endParaRPr lang="ar-EG"/>
          </a:p>
        </p:txBody>
      </p:sp>
      <p:sp>
        <p:nvSpPr>
          <p:cNvPr id="9260" name="Line 71"/>
          <p:cNvSpPr>
            <a:spLocks noChangeShapeType="1"/>
          </p:cNvSpPr>
          <p:nvPr/>
        </p:nvSpPr>
        <p:spPr bwMode="auto">
          <a:xfrm>
            <a:off x="4038600" y="3670300"/>
            <a:ext cx="0" cy="1778000"/>
          </a:xfrm>
          <a:prstGeom prst="line">
            <a:avLst/>
          </a:prstGeom>
          <a:noFill/>
          <a:ln w="28575">
            <a:solidFill>
              <a:srgbClr val="33CC33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ar-EG"/>
          </a:p>
        </p:txBody>
      </p:sp>
      <p:sp>
        <p:nvSpPr>
          <p:cNvPr id="9261" name="Line 72"/>
          <p:cNvSpPr>
            <a:spLocks noChangeShapeType="1"/>
          </p:cNvSpPr>
          <p:nvPr/>
        </p:nvSpPr>
        <p:spPr bwMode="auto">
          <a:xfrm>
            <a:off x="4432300" y="3657600"/>
            <a:ext cx="0" cy="1765300"/>
          </a:xfrm>
          <a:prstGeom prst="line">
            <a:avLst/>
          </a:prstGeom>
          <a:noFill/>
          <a:ln w="28575">
            <a:solidFill>
              <a:srgbClr val="33CC33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ar-EG"/>
          </a:p>
        </p:txBody>
      </p:sp>
      <p:sp>
        <p:nvSpPr>
          <p:cNvPr id="9262" name="Line 73"/>
          <p:cNvSpPr>
            <a:spLocks noChangeShapeType="1"/>
          </p:cNvSpPr>
          <p:nvPr/>
        </p:nvSpPr>
        <p:spPr bwMode="auto">
          <a:xfrm>
            <a:off x="4425950" y="3657600"/>
            <a:ext cx="0" cy="1765300"/>
          </a:xfrm>
          <a:prstGeom prst="line">
            <a:avLst/>
          </a:prstGeom>
          <a:noFill/>
          <a:ln w="28575">
            <a:solidFill>
              <a:srgbClr val="FF0066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ar-EG"/>
          </a:p>
        </p:txBody>
      </p:sp>
      <p:sp>
        <p:nvSpPr>
          <p:cNvPr id="9263" name="Line 74"/>
          <p:cNvSpPr>
            <a:spLocks noChangeShapeType="1"/>
          </p:cNvSpPr>
          <p:nvPr/>
        </p:nvSpPr>
        <p:spPr bwMode="auto">
          <a:xfrm>
            <a:off x="3689350" y="3657600"/>
            <a:ext cx="0" cy="1765300"/>
          </a:xfrm>
          <a:prstGeom prst="line">
            <a:avLst/>
          </a:prstGeom>
          <a:noFill/>
          <a:ln w="28575">
            <a:solidFill>
              <a:srgbClr val="FF0066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ar-EG"/>
          </a:p>
        </p:txBody>
      </p:sp>
      <p:sp>
        <p:nvSpPr>
          <p:cNvPr id="9264" name="Line 75"/>
          <p:cNvSpPr>
            <a:spLocks noChangeShapeType="1"/>
          </p:cNvSpPr>
          <p:nvPr/>
        </p:nvSpPr>
        <p:spPr bwMode="auto">
          <a:xfrm>
            <a:off x="4038600" y="3670300"/>
            <a:ext cx="0" cy="1765300"/>
          </a:xfrm>
          <a:prstGeom prst="line">
            <a:avLst/>
          </a:prstGeom>
          <a:noFill/>
          <a:ln w="28575">
            <a:solidFill>
              <a:srgbClr val="FF0066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ar-EG"/>
          </a:p>
        </p:txBody>
      </p:sp>
      <p:sp>
        <p:nvSpPr>
          <p:cNvPr id="9265" name="Line 76"/>
          <p:cNvSpPr>
            <a:spLocks noChangeShapeType="1"/>
          </p:cNvSpPr>
          <p:nvPr/>
        </p:nvSpPr>
        <p:spPr bwMode="auto">
          <a:xfrm>
            <a:off x="4775200" y="3651250"/>
            <a:ext cx="0" cy="1765300"/>
          </a:xfrm>
          <a:prstGeom prst="line">
            <a:avLst/>
          </a:prstGeom>
          <a:noFill/>
          <a:ln w="28575">
            <a:solidFill>
              <a:srgbClr val="FF0066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ar-EG"/>
          </a:p>
        </p:txBody>
      </p:sp>
      <p:sp>
        <p:nvSpPr>
          <p:cNvPr id="9266" name="Oval 77"/>
          <p:cNvSpPr>
            <a:spLocks noChangeAspect="1" noChangeArrowheads="1"/>
          </p:cNvSpPr>
          <p:nvPr/>
        </p:nvSpPr>
        <p:spPr bwMode="auto">
          <a:xfrm>
            <a:off x="4425950" y="2336800"/>
            <a:ext cx="306388" cy="306388"/>
          </a:xfrm>
          <a:prstGeom prst="ellips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9267" name="Oval 78"/>
          <p:cNvSpPr>
            <a:spLocks noChangeAspect="1" noChangeArrowheads="1"/>
          </p:cNvSpPr>
          <p:nvPr/>
        </p:nvSpPr>
        <p:spPr bwMode="auto">
          <a:xfrm>
            <a:off x="3695700" y="2349500"/>
            <a:ext cx="306388" cy="306388"/>
          </a:xfrm>
          <a:prstGeom prst="ellips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9268" name="Freeform 79"/>
          <p:cNvSpPr>
            <a:spLocks/>
          </p:cNvSpPr>
          <p:nvPr/>
        </p:nvSpPr>
        <p:spPr bwMode="auto">
          <a:xfrm>
            <a:off x="3479800" y="2133600"/>
            <a:ext cx="1473200" cy="914400"/>
          </a:xfrm>
          <a:custGeom>
            <a:avLst/>
            <a:gdLst>
              <a:gd name="T0" fmla="*/ 482600 w 928"/>
              <a:gd name="T1" fmla="*/ 914400 h 576"/>
              <a:gd name="T2" fmla="*/ 12700 w 928"/>
              <a:gd name="T3" fmla="*/ 901700 h 576"/>
              <a:gd name="T4" fmla="*/ 6350 w 928"/>
              <a:gd name="T5" fmla="*/ 457200 h 576"/>
              <a:gd name="T6" fmla="*/ 0 w 928"/>
              <a:gd name="T7" fmla="*/ 355600 h 576"/>
              <a:gd name="T8" fmla="*/ 19050 w 928"/>
              <a:gd name="T9" fmla="*/ 273050 h 576"/>
              <a:gd name="T10" fmla="*/ 44450 w 928"/>
              <a:gd name="T11" fmla="*/ 177800 h 576"/>
              <a:gd name="T12" fmla="*/ 120650 w 928"/>
              <a:gd name="T13" fmla="*/ 107950 h 576"/>
              <a:gd name="T14" fmla="*/ 209550 w 928"/>
              <a:gd name="T15" fmla="*/ 44450 h 576"/>
              <a:gd name="T16" fmla="*/ 330200 w 928"/>
              <a:gd name="T17" fmla="*/ 0 h 576"/>
              <a:gd name="T18" fmla="*/ 1092200 w 928"/>
              <a:gd name="T19" fmla="*/ 0 h 576"/>
              <a:gd name="T20" fmla="*/ 1219200 w 928"/>
              <a:gd name="T21" fmla="*/ 6350 h 576"/>
              <a:gd name="T22" fmla="*/ 1371600 w 928"/>
              <a:gd name="T23" fmla="*/ 101600 h 576"/>
              <a:gd name="T24" fmla="*/ 1447800 w 928"/>
              <a:gd name="T25" fmla="*/ 203200 h 576"/>
              <a:gd name="T26" fmla="*/ 1473200 w 928"/>
              <a:gd name="T27" fmla="*/ 381000 h 576"/>
              <a:gd name="T28" fmla="*/ 1473200 w 928"/>
              <a:gd name="T29" fmla="*/ 914400 h 576"/>
              <a:gd name="T30" fmla="*/ 939800 w 928"/>
              <a:gd name="T31" fmla="*/ 914400 h 57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28"/>
              <a:gd name="T49" fmla="*/ 0 h 576"/>
              <a:gd name="T50" fmla="*/ 928 w 928"/>
              <a:gd name="T51" fmla="*/ 576 h 57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28" h="576">
                <a:moveTo>
                  <a:pt x="304" y="576"/>
                </a:moveTo>
                <a:lnTo>
                  <a:pt x="8" y="568"/>
                </a:lnTo>
                <a:lnTo>
                  <a:pt x="4" y="288"/>
                </a:lnTo>
                <a:lnTo>
                  <a:pt x="0" y="224"/>
                </a:lnTo>
                <a:lnTo>
                  <a:pt x="12" y="172"/>
                </a:lnTo>
                <a:lnTo>
                  <a:pt x="28" y="112"/>
                </a:lnTo>
                <a:lnTo>
                  <a:pt x="76" y="68"/>
                </a:lnTo>
                <a:lnTo>
                  <a:pt x="132" y="28"/>
                </a:lnTo>
                <a:lnTo>
                  <a:pt x="208" y="0"/>
                </a:lnTo>
                <a:lnTo>
                  <a:pt x="688" y="0"/>
                </a:lnTo>
                <a:lnTo>
                  <a:pt x="768" y="4"/>
                </a:lnTo>
                <a:lnTo>
                  <a:pt x="864" y="64"/>
                </a:lnTo>
                <a:lnTo>
                  <a:pt x="912" y="128"/>
                </a:lnTo>
                <a:lnTo>
                  <a:pt x="928" y="240"/>
                </a:lnTo>
                <a:lnTo>
                  <a:pt x="928" y="576"/>
                </a:lnTo>
                <a:lnTo>
                  <a:pt x="592" y="576"/>
                </a:lnTo>
              </a:path>
            </a:pathLst>
          </a:cu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ar-EG"/>
          </a:p>
        </p:txBody>
      </p:sp>
      <p:sp>
        <p:nvSpPr>
          <p:cNvPr id="9269" name="Freeform 80"/>
          <p:cNvSpPr>
            <a:spLocks/>
          </p:cNvSpPr>
          <p:nvPr/>
        </p:nvSpPr>
        <p:spPr bwMode="auto">
          <a:xfrm>
            <a:off x="1628775" y="2438400"/>
            <a:ext cx="1266825" cy="647700"/>
          </a:xfrm>
          <a:custGeom>
            <a:avLst/>
            <a:gdLst>
              <a:gd name="T0" fmla="*/ 600075 w 798"/>
              <a:gd name="T1" fmla="*/ 638175 h 408"/>
              <a:gd name="T2" fmla="*/ 0 w 798"/>
              <a:gd name="T3" fmla="*/ 647700 h 408"/>
              <a:gd name="T4" fmla="*/ 9525 w 798"/>
              <a:gd name="T5" fmla="*/ 38100 h 408"/>
              <a:gd name="T6" fmla="*/ 1190625 w 798"/>
              <a:gd name="T7" fmla="*/ 0 h 408"/>
              <a:gd name="T8" fmla="*/ 1190625 w 798"/>
              <a:gd name="T9" fmla="*/ 152400 h 408"/>
              <a:gd name="T10" fmla="*/ 1266825 w 798"/>
              <a:gd name="T11" fmla="*/ 152400 h 40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98"/>
              <a:gd name="T19" fmla="*/ 0 h 408"/>
              <a:gd name="T20" fmla="*/ 798 w 798"/>
              <a:gd name="T21" fmla="*/ 408 h 40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98" h="408">
                <a:moveTo>
                  <a:pt x="378" y="402"/>
                </a:moveTo>
                <a:lnTo>
                  <a:pt x="0" y="408"/>
                </a:lnTo>
                <a:lnTo>
                  <a:pt x="6" y="24"/>
                </a:lnTo>
                <a:lnTo>
                  <a:pt x="750" y="0"/>
                </a:lnTo>
                <a:lnTo>
                  <a:pt x="750" y="96"/>
                </a:lnTo>
                <a:lnTo>
                  <a:pt x="798" y="96"/>
                </a:lnTo>
              </a:path>
            </a:pathLst>
          </a:custGeom>
          <a:noFill/>
          <a:ln w="28575">
            <a:solidFill>
              <a:srgbClr val="342DC1"/>
            </a:solidFill>
            <a:round/>
            <a:headEnd/>
            <a:tailEnd/>
          </a:ln>
        </p:spPr>
        <p:txBody>
          <a:bodyPr/>
          <a:lstStyle/>
          <a:p>
            <a:endParaRPr lang="ar-EG"/>
          </a:p>
        </p:txBody>
      </p:sp>
      <p:sp>
        <p:nvSpPr>
          <p:cNvPr id="9270" name="Line 81"/>
          <p:cNvSpPr>
            <a:spLocks noChangeShapeType="1"/>
          </p:cNvSpPr>
          <p:nvPr/>
        </p:nvSpPr>
        <p:spPr bwMode="auto">
          <a:xfrm flipV="1">
            <a:off x="2243138" y="3048000"/>
            <a:ext cx="1219200" cy="381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ar-EG"/>
          </a:p>
        </p:txBody>
      </p:sp>
      <p:pic>
        <p:nvPicPr>
          <p:cNvPr id="80" name="~PP3455.WAV">
            <a:hlinkClick r:id="" action="ppaction://media"/>
          </p:cNvPr>
          <p:cNvPicPr>
            <a:picLocks noRot="1" noChangeAspect="1"/>
          </p:cNvPicPr>
          <p:nvPr>
            <a:wavAudioFile r:embed="rId2" name="~PP3455.WAV"/>
          </p:nvPr>
        </p:nvPicPr>
        <p:blipFill>
          <a:blip r:embed="rId6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6802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/>
          <a:srcRect b="62694"/>
          <a:stretch>
            <a:fillRect/>
          </a:stretch>
        </p:blipFill>
        <p:spPr bwMode="auto">
          <a:xfrm>
            <a:off x="1219200" y="1651000"/>
            <a:ext cx="429418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/>
          <a:srcRect t="51295"/>
          <a:stretch>
            <a:fillRect/>
          </a:stretch>
        </p:blipFill>
        <p:spPr bwMode="auto">
          <a:xfrm>
            <a:off x="1211263" y="3479800"/>
            <a:ext cx="4294187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4724400" y="5410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2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3276600" y="5410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1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6756400" y="3644900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1400" b="1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72</a:t>
            </a:r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6096000" y="3632200"/>
            <a:ext cx="0" cy="457200"/>
          </a:xfrm>
          <a:prstGeom prst="line">
            <a:avLst/>
          </a:prstGeom>
          <a:noFill/>
          <a:ln w="9525">
            <a:solidFill>
              <a:srgbClr val="336600"/>
            </a:solidFill>
            <a:round/>
            <a:headEnd/>
            <a:tailEnd/>
          </a:ln>
        </p:spPr>
        <p:txBody>
          <a:bodyPr/>
          <a:lstStyle/>
          <a:p>
            <a:endParaRPr lang="ar-EG"/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>
            <a:off x="7848600" y="3632200"/>
            <a:ext cx="0" cy="457200"/>
          </a:xfrm>
          <a:prstGeom prst="line">
            <a:avLst/>
          </a:prstGeom>
          <a:noFill/>
          <a:ln w="9525">
            <a:solidFill>
              <a:srgbClr val="336600"/>
            </a:solidFill>
            <a:round/>
            <a:headEnd/>
            <a:tailEnd/>
          </a:ln>
        </p:spPr>
        <p:txBody>
          <a:bodyPr/>
          <a:lstStyle/>
          <a:p>
            <a:endParaRPr lang="ar-EG"/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>
            <a:off x="6096000" y="3860800"/>
            <a:ext cx="1752600" cy="0"/>
          </a:xfrm>
          <a:prstGeom prst="line">
            <a:avLst/>
          </a:prstGeom>
          <a:noFill/>
          <a:ln w="9525">
            <a:solidFill>
              <a:srgbClr val="3366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ar-EG"/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 rot="5400000">
            <a:off x="6438900" y="1790700"/>
            <a:ext cx="1066800" cy="1752600"/>
          </a:xfrm>
          <a:prstGeom prst="rect">
            <a:avLst/>
          </a:prstGeom>
          <a:solidFill>
            <a:srgbClr val="CCFFFF"/>
          </a:solidFill>
          <a:ln w="38100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3327400" y="2997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1</a:t>
            </a: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5854700" y="3175000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rtl="0"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3,4</a:t>
            </a: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7772400" y="3200400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rtl="0"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1,2</a:t>
            </a: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4953000" y="2971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2</a:t>
            </a: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4876800" y="3429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4</a:t>
            </a:r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3200400" y="3429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3</a:t>
            </a:r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4038600" y="18415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1400" b="1" u="sng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5</a:t>
            </a:r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6858000" y="1828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1400" b="1" u="sng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5</a:t>
            </a:r>
          </a:p>
        </p:txBody>
      </p:sp>
      <p:sp>
        <p:nvSpPr>
          <p:cNvPr id="10259" name="Line 19"/>
          <p:cNvSpPr>
            <a:spLocks noChangeShapeType="1"/>
          </p:cNvSpPr>
          <p:nvPr/>
        </p:nvSpPr>
        <p:spPr bwMode="auto">
          <a:xfrm>
            <a:off x="6985000" y="1752600"/>
            <a:ext cx="0" cy="1752600"/>
          </a:xfrm>
          <a:prstGeom prst="line">
            <a:avLst/>
          </a:prstGeom>
          <a:noFill/>
          <a:ln w="9525">
            <a:solidFill>
              <a:srgbClr val="990000"/>
            </a:solidFill>
            <a:prstDash val="lgDashDot"/>
            <a:round/>
            <a:headEnd/>
            <a:tailEnd/>
          </a:ln>
        </p:spPr>
        <p:txBody>
          <a:bodyPr/>
          <a:lstStyle/>
          <a:p>
            <a:endParaRPr lang="ar-EG"/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1981200" y="2159000"/>
            <a:ext cx="5676900" cy="3302000"/>
            <a:chOff x="1248" y="1360"/>
            <a:chExt cx="3576" cy="2080"/>
          </a:xfrm>
        </p:grpSpPr>
        <p:grpSp>
          <p:nvGrpSpPr>
            <p:cNvPr id="3" name="Group 21"/>
            <p:cNvGrpSpPr>
              <a:grpSpLocks/>
            </p:cNvGrpSpPr>
            <p:nvPr/>
          </p:nvGrpSpPr>
          <p:grpSpPr bwMode="auto">
            <a:xfrm>
              <a:off x="3984" y="2112"/>
              <a:ext cx="768" cy="240"/>
              <a:chOff x="3984" y="2112"/>
              <a:chExt cx="768" cy="240"/>
            </a:xfrm>
          </p:grpSpPr>
          <p:sp>
            <p:nvSpPr>
              <p:cNvPr id="10317" name="Text Box 22"/>
              <p:cNvSpPr txBox="1">
                <a:spLocks noChangeArrowheads="1"/>
              </p:cNvSpPr>
              <p:nvPr/>
            </p:nvSpPr>
            <p:spPr bwMode="auto">
              <a:xfrm>
                <a:off x="4185" y="2112"/>
                <a:ext cx="287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en-US" sz="1400" b="1">
                    <a:solidFill>
                      <a:srgbClr val="336600"/>
                    </a:solidFill>
                    <a:latin typeface="Tahoma" pitchFamily="34" charset="0"/>
                    <a:cs typeface="Tahoma" pitchFamily="34" charset="0"/>
                  </a:rPr>
                  <a:t>48</a:t>
                </a:r>
              </a:p>
            </p:txBody>
          </p:sp>
          <p:sp>
            <p:nvSpPr>
              <p:cNvPr id="10318" name="Line 23"/>
              <p:cNvSpPr>
                <a:spLocks noChangeShapeType="1"/>
              </p:cNvSpPr>
              <p:nvPr/>
            </p:nvSpPr>
            <p:spPr bwMode="auto">
              <a:xfrm>
                <a:off x="3984" y="2112"/>
                <a:ext cx="0" cy="240"/>
              </a:xfrm>
              <a:prstGeom prst="line">
                <a:avLst/>
              </a:prstGeom>
              <a:noFill/>
              <a:ln w="9525">
                <a:solidFill>
                  <a:srgbClr val="33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10319" name="Line 24"/>
              <p:cNvSpPr>
                <a:spLocks noChangeShapeType="1"/>
              </p:cNvSpPr>
              <p:nvPr/>
            </p:nvSpPr>
            <p:spPr bwMode="auto">
              <a:xfrm>
                <a:off x="4752" y="2112"/>
                <a:ext cx="0" cy="240"/>
              </a:xfrm>
              <a:prstGeom prst="line">
                <a:avLst/>
              </a:prstGeom>
              <a:noFill/>
              <a:ln w="9525">
                <a:solidFill>
                  <a:srgbClr val="33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EG"/>
              </a:p>
            </p:txBody>
          </p:sp>
          <p:sp>
            <p:nvSpPr>
              <p:cNvPr id="10320" name="Line 25"/>
              <p:cNvSpPr>
                <a:spLocks noChangeShapeType="1"/>
              </p:cNvSpPr>
              <p:nvPr/>
            </p:nvSpPr>
            <p:spPr bwMode="auto">
              <a:xfrm>
                <a:off x="3984" y="2256"/>
                <a:ext cx="768" cy="0"/>
              </a:xfrm>
              <a:prstGeom prst="line">
                <a:avLst/>
              </a:prstGeom>
              <a:noFill/>
              <a:ln w="9525">
                <a:solidFill>
                  <a:srgbClr val="3366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ar-EG"/>
              </a:p>
            </p:txBody>
          </p:sp>
        </p:grpSp>
        <p:grpSp>
          <p:nvGrpSpPr>
            <p:cNvPr id="4" name="Group 26"/>
            <p:cNvGrpSpPr>
              <a:grpSpLocks/>
            </p:cNvGrpSpPr>
            <p:nvPr/>
          </p:nvGrpSpPr>
          <p:grpSpPr bwMode="auto">
            <a:xfrm>
              <a:off x="1248" y="1360"/>
              <a:ext cx="3576" cy="2080"/>
              <a:chOff x="1248" y="1360"/>
              <a:chExt cx="3576" cy="2080"/>
            </a:xfrm>
          </p:grpSpPr>
          <p:grpSp>
            <p:nvGrpSpPr>
              <p:cNvPr id="5" name="Group 27"/>
              <p:cNvGrpSpPr>
                <a:grpSpLocks/>
              </p:cNvGrpSpPr>
              <p:nvPr/>
            </p:nvGrpSpPr>
            <p:grpSpPr bwMode="auto">
              <a:xfrm>
                <a:off x="1248" y="1376"/>
                <a:ext cx="3576" cy="2064"/>
                <a:chOff x="1248" y="1376"/>
                <a:chExt cx="3576" cy="2064"/>
              </a:xfrm>
            </p:grpSpPr>
            <p:sp>
              <p:nvSpPr>
                <p:cNvPr id="10308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4632" y="2008"/>
                  <a:ext cx="192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just">
                    <a:spcBef>
                      <a:spcPct val="50000"/>
                    </a:spcBef>
                  </a:pPr>
                  <a:r>
                    <a:rPr lang="en-US" sz="1400" b="1">
                      <a:solidFill>
                        <a:srgbClr val="990000"/>
                      </a:solidFill>
                      <a:latin typeface="Tahoma" pitchFamily="34" charset="0"/>
                      <a:cs typeface="Tahoma" pitchFamily="34" charset="0"/>
                    </a:rPr>
                    <a:t>6</a:t>
                  </a:r>
                </a:p>
              </p:txBody>
            </p:sp>
            <p:sp>
              <p:nvSpPr>
                <p:cNvPr id="10309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1248" y="2304"/>
                  <a:ext cx="192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just">
                    <a:spcBef>
                      <a:spcPct val="50000"/>
                    </a:spcBef>
                  </a:pPr>
                  <a:r>
                    <a:rPr lang="en-US" sz="1400" b="1">
                      <a:solidFill>
                        <a:srgbClr val="990000"/>
                      </a:solidFill>
                      <a:latin typeface="Tahoma" pitchFamily="34" charset="0"/>
                      <a:cs typeface="Tahoma" pitchFamily="34" charset="0"/>
                    </a:rPr>
                    <a:t>7</a:t>
                  </a:r>
                </a:p>
              </p:txBody>
            </p:sp>
            <p:sp>
              <p:nvSpPr>
                <p:cNvPr id="10310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1304" y="1376"/>
                  <a:ext cx="192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just">
                    <a:spcBef>
                      <a:spcPct val="50000"/>
                    </a:spcBef>
                  </a:pPr>
                  <a:r>
                    <a:rPr lang="en-US" sz="1400" b="1" u="sng">
                      <a:solidFill>
                        <a:srgbClr val="990000"/>
                      </a:solidFill>
                      <a:latin typeface="Tahoma" pitchFamily="34" charset="0"/>
                      <a:cs typeface="Tahoma" pitchFamily="34" charset="0"/>
                    </a:rPr>
                    <a:t>8</a:t>
                  </a:r>
                </a:p>
              </p:txBody>
            </p:sp>
            <p:sp>
              <p:nvSpPr>
                <p:cNvPr id="10311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1264" y="3248"/>
                  <a:ext cx="192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just">
                    <a:spcBef>
                      <a:spcPct val="50000"/>
                    </a:spcBef>
                  </a:pPr>
                  <a:r>
                    <a:rPr lang="en-US" sz="1400" b="1">
                      <a:solidFill>
                        <a:srgbClr val="990000"/>
                      </a:solidFill>
                      <a:latin typeface="Tahoma" pitchFamily="34" charset="0"/>
                      <a:cs typeface="Tahoma" pitchFamily="34" charset="0"/>
                    </a:rPr>
                    <a:t>6</a:t>
                  </a:r>
                </a:p>
              </p:txBody>
            </p:sp>
            <p:sp>
              <p:nvSpPr>
                <p:cNvPr id="10312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3880" y="2008"/>
                  <a:ext cx="192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just">
                    <a:spcBef>
                      <a:spcPct val="50000"/>
                    </a:spcBef>
                  </a:pPr>
                  <a:r>
                    <a:rPr lang="en-US" sz="1400" b="1">
                      <a:solidFill>
                        <a:srgbClr val="990000"/>
                      </a:solidFill>
                      <a:latin typeface="Tahoma" pitchFamily="34" charset="0"/>
                      <a:cs typeface="Tahoma" pitchFamily="34" charset="0"/>
                    </a:rPr>
                    <a:t>7</a:t>
                  </a:r>
                </a:p>
              </p:txBody>
            </p:sp>
            <p:grpSp>
              <p:nvGrpSpPr>
                <p:cNvPr id="6" name="Group 33"/>
                <p:cNvGrpSpPr>
                  <a:grpSpLocks/>
                </p:cNvGrpSpPr>
                <p:nvPr/>
              </p:nvGrpSpPr>
              <p:grpSpPr bwMode="auto">
                <a:xfrm>
                  <a:off x="3984" y="1536"/>
                  <a:ext cx="771" cy="480"/>
                  <a:chOff x="3972" y="1536"/>
                  <a:chExt cx="771" cy="480"/>
                </a:xfrm>
              </p:grpSpPr>
              <p:sp>
                <p:nvSpPr>
                  <p:cNvPr id="10314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3984" y="1540"/>
                    <a:ext cx="0" cy="476"/>
                  </a:xfrm>
                  <a:prstGeom prst="line">
                    <a:avLst/>
                  </a:prstGeom>
                  <a:noFill/>
                  <a:ln w="38100">
                    <a:solidFill>
                      <a:srgbClr val="99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ar-EG"/>
                  </a:p>
                </p:txBody>
              </p:sp>
              <p:sp>
                <p:nvSpPr>
                  <p:cNvPr id="10315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4732" y="1540"/>
                    <a:ext cx="0" cy="476"/>
                  </a:xfrm>
                  <a:prstGeom prst="line">
                    <a:avLst/>
                  </a:prstGeom>
                  <a:noFill/>
                  <a:ln w="38100">
                    <a:solidFill>
                      <a:srgbClr val="99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ar-EG"/>
                  </a:p>
                </p:txBody>
              </p:sp>
              <p:sp>
                <p:nvSpPr>
                  <p:cNvPr id="10316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3972" y="1536"/>
                    <a:ext cx="771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99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ar-EG"/>
                  </a:p>
                </p:txBody>
              </p:sp>
            </p:grpSp>
          </p:grpSp>
          <p:sp>
            <p:nvSpPr>
              <p:cNvPr id="10307" name="Text Box 37"/>
              <p:cNvSpPr txBox="1">
                <a:spLocks noChangeArrowheads="1"/>
              </p:cNvSpPr>
              <p:nvPr/>
            </p:nvSpPr>
            <p:spPr bwMode="auto">
              <a:xfrm>
                <a:off x="4312" y="1360"/>
                <a:ext cx="19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en-US" sz="1400" b="1" u="sng">
                    <a:solidFill>
                      <a:srgbClr val="990000"/>
                    </a:solidFill>
                    <a:latin typeface="Tahoma" pitchFamily="34" charset="0"/>
                    <a:cs typeface="Tahoma" pitchFamily="34" charset="0"/>
                  </a:rPr>
                  <a:t>8</a:t>
                </a:r>
              </a:p>
            </p:txBody>
          </p:sp>
        </p:grpSp>
      </p:grpSp>
      <p:sp>
        <p:nvSpPr>
          <p:cNvPr id="10261" name="Line 38"/>
          <p:cNvSpPr>
            <a:spLocks noChangeShapeType="1"/>
          </p:cNvSpPr>
          <p:nvPr/>
        </p:nvSpPr>
        <p:spPr bwMode="auto">
          <a:xfrm>
            <a:off x="8077200" y="2133600"/>
            <a:ext cx="381000" cy="0"/>
          </a:xfrm>
          <a:prstGeom prst="line">
            <a:avLst/>
          </a:prstGeom>
          <a:noFill/>
          <a:ln w="9525">
            <a:solidFill>
              <a:srgbClr val="336600"/>
            </a:solidFill>
            <a:round/>
            <a:headEnd/>
            <a:tailEnd/>
          </a:ln>
        </p:spPr>
        <p:txBody>
          <a:bodyPr/>
          <a:lstStyle/>
          <a:p>
            <a:endParaRPr lang="ar-EG"/>
          </a:p>
        </p:txBody>
      </p:sp>
      <p:sp>
        <p:nvSpPr>
          <p:cNvPr id="10262" name="Line 39"/>
          <p:cNvSpPr>
            <a:spLocks noChangeShapeType="1"/>
          </p:cNvSpPr>
          <p:nvPr/>
        </p:nvSpPr>
        <p:spPr bwMode="auto">
          <a:xfrm>
            <a:off x="8077200" y="3200400"/>
            <a:ext cx="381000" cy="0"/>
          </a:xfrm>
          <a:prstGeom prst="line">
            <a:avLst/>
          </a:prstGeom>
          <a:noFill/>
          <a:ln w="9525">
            <a:solidFill>
              <a:srgbClr val="336600"/>
            </a:solidFill>
            <a:round/>
            <a:headEnd/>
            <a:tailEnd/>
          </a:ln>
        </p:spPr>
        <p:txBody>
          <a:bodyPr/>
          <a:lstStyle/>
          <a:p>
            <a:endParaRPr lang="ar-EG"/>
          </a:p>
        </p:txBody>
      </p:sp>
      <p:sp>
        <p:nvSpPr>
          <p:cNvPr id="10263" name="Line 40"/>
          <p:cNvSpPr>
            <a:spLocks noChangeShapeType="1"/>
          </p:cNvSpPr>
          <p:nvPr/>
        </p:nvSpPr>
        <p:spPr bwMode="auto">
          <a:xfrm>
            <a:off x="8305800" y="2133600"/>
            <a:ext cx="0" cy="1066800"/>
          </a:xfrm>
          <a:prstGeom prst="line">
            <a:avLst/>
          </a:prstGeom>
          <a:noFill/>
          <a:ln w="9525">
            <a:solidFill>
              <a:srgbClr val="3366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ar-EG"/>
          </a:p>
        </p:txBody>
      </p:sp>
      <p:sp>
        <p:nvSpPr>
          <p:cNvPr id="10264" name="Text Box 41"/>
          <p:cNvSpPr txBox="1">
            <a:spLocks noChangeArrowheads="1"/>
          </p:cNvSpPr>
          <p:nvPr/>
        </p:nvSpPr>
        <p:spPr bwMode="auto">
          <a:xfrm rot="-5400000">
            <a:off x="7962900" y="2514600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1400" b="1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36</a:t>
            </a:r>
          </a:p>
        </p:txBody>
      </p:sp>
      <p:sp>
        <p:nvSpPr>
          <p:cNvPr id="10265" name="Text Box 42"/>
          <p:cNvSpPr txBox="1">
            <a:spLocks noChangeArrowheads="1"/>
          </p:cNvSpPr>
          <p:nvPr/>
        </p:nvSpPr>
        <p:spPr bwMode="auto">
          <a:xfrm>
            <a:off x="6934200" y="3200400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10</a:t>
            </a:r>
          </a:p>
        </p:txBody>
      </p:sp>
      <p:sp>
        <p:nvSpPr>
          <p:cNvPr id="10266" name="Freeform 43"/>
          <p:cNvSpPr>
            <a:spLocks/>
          </p:cNvSpPr>
          <p:nvPr/>
        </p:nvSpPr>
        <p:spPr bwMode="auto">
          <a:xfrm>
            <a:off x="6756400" y="2438400"/>
            <a:ext cx="457200" cy="762000"/>
          </a:xfrm>
          <a:custGeom>
            <a:avLst/>
            <a:gdLst>
              <a:gd name="T0" fmla="*/ 0 w 288"/>
              <a:gd name="T1" fmla="*/ 762000 h 384"/>
              <a:gd name="T2" fmla="*/ 0 w 288"/>
              <a:gd name="T3" fmla="*/ 0 h 384"/>
              <a:gd name="T4" fmla="*/ 457200 w 288"/>
              <a:gd name="T5" fmla="*/ 0 h 384"/>
              <a:gd name="T6" fmla="*/ 457200 w 288"/>
              <a:gd name="T7" fmla="*/ 762000 h 384"/>
              <a:gd name="T8" fmla="*/ 0 60000 65536"/>
              <a:gd name="T9" fmla="*/ 0 60000 65536"/>
              <a:gd name="T10" fmla="*/ 0 60000 65536"/>
              <a:gd name="T11" fmla="*/ 0 60000 65536"/>
              <a:gd name="T12" fmla="*/ 0 w 288"/>
              <a:gd name="T13" fmla="*/ 0 h 384"/>
              <a:gd name="T14" fmla="*/ 288 w 288"/>
              <a:gd name="T15" fmla="*/ 384 h 3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" h="384">
                <a:moveTo>
                  <a:pt x="0" y="384"/>
                </a:moveTo>
                <a:lnTo>
                  <a:pt x="0" y="0"/>
                </a:lnTo>
                <a:lnTo>
                  <a:pt x="288" y="0"/>
                </a:lnTo>
                <a:lnTo>
                  <a:pt x="288" y="384"/>
                </a:lnTo>
              </a:path>
            </a:pathLst>
          </a:custGeom>
          <a:noFill/>
          <a:ln w="28575">
            <a:solidFill>
              <a:srgbClr val="99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ar-EG"/>
          </a:p>
        </p:txBody>
      </p:sp>
      <p:sp>
        <p:nvSpPr>
          <p:cNvPr id="10267" name="Text Box 44"/>
          <p:cNvSpPr txBox="1">
            <a:spLocks noChangeArrowheads="1"/>
          </p:cNvSpPr>
          <p:nvPr/>
        </p:nvSpPr>
        <p:spPr bwMode="auto">
          <a:xfrm>
            <a:off x="1917700" y="4076700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11</a:t>
            </a:r>
          </a:p>
        </p:txBody>
      </p:sp>
      <p:sp>
        <p:nvSpPr>
          <p:cNvPr id="10268" name="Text Box 45"/>
          <p:cNvSpPr txBox="1">
            <a:spLocks noChangeArrowheads="1"/>
          </p:cNvSpPr>
          <p:nvPr/>
        </p:nvSpPr>
        <p:spPr bwMode="auto">
          <a:xfrm>
            <a:off x="6477000" y="3200400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11</a:t>
            </a:r>
          </a:p>
        </p:txBody>
      </p:sp>
      <p:sp>
        <p:nvSpPr>
          <p:cNvPr id="10269" name="Text Box 46"/>
          <p:cNvSpPr txBox="1">
            <a:spLocks noChangeArrowheads="1"/>
          </p:cNvSpPr>
          <p:nvPr/>
        </p:nvSpPr>
        <p:spPr bwMode="auto">
          <a:xfrm>
            <a:off x="1905000" y="4724400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10</a:t>
            </a:r>
          </a:p>
        </p:txBody>
      </p:sp>
      <p:grpSp>
        <p:nvGrpSpPr>
          <p:cNvPr id="7" name="Group 47"/>
          <p:cNvGrpSpPr>
            <a:grpSpLocks/>
          </p:cNvGrpSpPr>
          <p:nvPr/>
        </p:nvGrpSpPr>
        <p:grpSpPr bwMode="auto">
          <a:xfrm>
            <a:off x="3657600" y="2082800"/>
            <a:ext cx="4381500" cy="3644900"/>
            <a:chOff x="2304" y="1312"/>
            <a:chExt cx="2760" cy="2296"/>
          </a:xfrm>
        </p:grpSpPr>
        <p:sp>
          <p:nvSpPr>
            <p:cNvPr id="10296" name="Text Box 48"/>
            <p:cNvSpPr txBox="1">
              <a:spLocks noChangeArrowheads="1"/>
            </p:cNvSpPr>
            <p:nvPr/>
          </p:nvSpPr>
          <p:spPr bwMode="auto">
            <a:xfrm>
              <a:off x="2768" y="1312"/>
              <a:ext cx="28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 rtl="0">
                <a:spcBef>
                  <a:spcPct val="50000"/>
                </a:spcBef>
              </a:pPr>
              <a:r>
                <a:rPr lang="en-US" sz="1400" b="1">
                  <a:solidFill>
                    <a:srgbClr val="990000"/>
                  </a:solidFill>
                  <a:latin typeface="Tahoma" pitchFamily="34" charset="0"/>
                  <a:cs typeface="Tahoma" pitchFamily="34" charset="0"/>
                </a:rPr>
                <a:t>13</a:t>
              </a:r>
            </a:p>
          </p:txBody>
        </p:sp>
        <p:sp>
          <p:nvSpPr>
            <p:cNvPr id="10297" name="Line 49"/>
            <p:cNvSpPr>
              <a:spLocks noChangeShapeType="1"/>
            </p:cNvSpPr>
            <p:nvPr/>
          </p:nvSpPr>
          <p:spPr bwMode="auto">
            <a:xfrm>
              <a:off x="3720" y="1584"/>
              <a:ext cx="1344" cy="0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prstDash val="lgDashDot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10298" name="Line 50"/>
            <p:cNvSpPr>
              <a:spLocks noChangeShapeType="1"/>
            </p:cNvSpPr>
            <p:nvPr/>
          </p:nvSpPr>
          <p:spPr bwMode="auto">
            <a:xfrm>
              <a:off x="3848" y="1464"/>
              <a:ext cx="1104" cy="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10299" name="Line 51"/>
            <p:cNvSpPr>
              <a:spLocks noChangeShapeType="1"/>
            </p:cNvSpPr>
            <p:nvPr/>
          </p:nvSpPr>
          <p:spPr bwMode="auto">
            <a:xfrm>
              <a:off x="3856" y="1680"/>
              <a:ext cx="1104" cy="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10300" name="Text Box 52"/>
            <p:cNvSpPr txBox="1">
              <a:spLocks noChangeArrowheads="1"/>
            </p:cNvSpPr>
            <p:nvPr/>
          </p:nvSpPr>
          <p:spPr bwMode="auto">
            <a:xfrm>
              <a:off x="3888" y="1312"/>
              <a:ext cx="57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 rtl="0">
                <a:spcBef>
                  <a:spcPct val="50000"/>
                </a:spcBef>
              </a:pPr>
              <a:r>
                <a:rPr lang="en-US" sz="1400" b="1">
                  <a:solidFill>
                    <a:srgbClr val="990000"/>
                  </a:solidFill>
                  <a:latin typeface="Tahoma" pitchFamily="34" charset="0"/>
                  <a:cs typeface="Tahoma" pitchFamily="34" charset="0"/>
                </a:rPr>
                <a:t>12,13</a:t>
              </a:r>
            </a:p>
          </p:txBody>
        </p:sp>
        <p:sp>
          <p:nvSpPr>
            <p:cNvPr id="10301" name="Text Box 53"/>
            <p:cNvSpPr txBox="1">
              <a:spLocks noChangeArrowheads="1"/>
            </p:cNvSpPr>
            <p:nvPr/>
          </p:nvSpPr>
          <p:spPr bwMode="auto">
            <a:xfrm>
              <a:off x="2304" y="1328"/>
              <a:ext cx="28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 rtl="0">
                <a:spcBef>
                  <a:spcPct val="50000"/>
                </a:spcBef>
              </a:pPr>
              <a:r>
                <a:rPr lang="en-US" sz="1400" b="1">
                  <a:solidFill>
                    <a:srgbClr val="990000"/>
                  </a:solidFill>
                  <a:latin typeface="Tahoma" pitchFamily="34" charset="0"/>
                  <a:cs typeface="Tahoma" pitchFamily="34" charset="0"/>
                </a:rPr>
                <a:t>12</a:t>
              </a:r>
            </a:p>
          </p:txBody>
        </p:sp>
        <p:sp>
          <p:nvSpPr>
            <p:cNvPr id="10302" name="Text Box 54"/>
            <p:cNvSpPr txBox="1">
              <a:spLocks noChangeArrowheads="1"/>
            </p:cNvSpPr>
            <p:nvPr/>
          </p:nvSpPr>
          <p:spPr bwMode="auto">
            <a:xfrm>
              <a:off x="2304" y="3416"/>
              <a:ext cx="28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 rtl="0">
                <a:spcBef>
                  <a:spcPct val="50000"/>
                </a:spcBef>
              </a:pPr>
              <a:r>
                <a:rPr lang="en-US" sz="1400" b="1">
                  <a:solidFill>
                    <a:srgbClr val="990000"/>
                  </a:solidFill>
                  <a:latin typeface="Tahoma" pitchFamily="34" charset="0"/>
                  <a:cs typeface="Tahoma" pitchFamily="34" charset="0"/>
                </a:rPr>
                <a:t>12</a:t>
              </a:r>
            </a:p>
          </p:txBody>
        </p:sp>
        <p:sp>
          <p:nvSpPr>
            <p:cNvPr id="10303" name="Text Box 55"/>
            <p:cNvSpPr txBox="1">
              <a:spLocks noChangeArrowheads="1"/>
            </p:cNvSpPr>
            <p:nvPr/>
          </p:nvSpPr>
          <p:spPr bwMode="auto">
            <a:xfrm>
              <a:off x="2776" y="3400"/>
              <a:ext cx="28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 rtl="0">
                <a:spcBef>
                  <a:spcPct val="50000"/>
                </a:spcBef>
              </a:pPr>
              <a:r>
                <a:rPr lang="en-US" sz="1400" b="1">
                  <a:solidFill>
                    <a:srgbClr val="990000"/>
                  </a:solidFill>
                  <a:latin typeface="Tahoma" pitchFamily="34" charset="0"/>
                  <a:cs typeface="Tahoma" pitchFamily="34" charset="0"/>
                </a:rPr>
                <a:t>13</a:t>
              </a:r>
            </a:p>
          </p:txBody>
        </p:sp>
      </p:grpSp>
      <p:sp>
        <p:nvSpPr>
          <p:cNvPr id="10271" name="Text Box 56"/>
          <p:cNvSpPr txBox="1">
            <a:spLocks noChangeArrowheads="1"/>
          </p:cNvSpPr>
          <p:nvPr/>
        </p:nvSpPr>
        <p:spPr bwMode="auto">
          <a:xfrm>
            <a:off x="4114800" y="4724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1400" b="1" u="sng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9</a:t>
            </a:r>
          </a:p>
        </p:txBody>
      </p:sp>
      <p:sp>
        <p:nvSpPr>
          <p:cNvPr id="10272" name="Text Box 57"/>
          <p:cNvSpPr txBox="1">
            <a:spLocks noChangeArrowheads="1"/>
          </p:cNvSpPr>
          <p:nvPr/>
        </p:nvSpPr>
        <p:spPr bwMode="auto">
          <a:xfrm>
            <a:off x="6070600" y="2641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9</a:t>
            </a:r>
          </a:p>
        </p:txBody>
      </p:sp>
      <p:sp>
        <p:nvSpPr>
          <p:cNvPr id="10273" name="Text Box 58"/>
          <p:cNvSpPr txBox="1">
            <a:spLocks noChangeArrowheads="1"/>
          </p:cNvSpPr>
          <p:nvPr/>
        </p:nvSpPr>
        <p:spPr bwMode="auto">
          <a:xfrm>
            <a:off x="4038600" y="2667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1400" b="1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9</a:t>
            </a:r>
          </a:p>
        </p:txBody>
      </p:sp>
      <p:sp>
        <p:nvSpPr>
          <p:cNvPr id="10274" name="Line 59"/>
          <p:cNvSpPr>
            <a:spLocks noChangeShapeType="1"/>
          </p:cNvSpPr>
          <p:nvPr/>
        </p:nvSpPr>
        <p:spPr bwMode="auto">
          <a:xfrm>
            <a:off x="6096000" y="2895600"/>
            <a:ext cx="1752600" cy="0"/>
          </a:xfrm>
          <a:prstGeom prst="line">
            <a:avLst/>
          </a:prstGeom>
          <a:noFill/>
          <a:ln w="28575">
            <a:solidFill>
              <a:srgbClr val="99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ar-EG"/>
          </a:p>
        </p:txBody>
      </p:sp>
      <p:pic>
        <p:nvPicPr>
          <p:cNvPr id="92220" name="Picture 6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54700" y="4391025"/>
            <a:ext cx="2832100" cy="2162175"/>
          </a:xfrm>
          <a:prstGeom prst="rect">
            <a:avLst/>
          </a:prstGeom>
          <a:solidFill>
            <a:srgbClr val="CCFFFF"/>
          </a:solidFill>
          <a:ln w="127000" cmpd="tri">
            <a:solidFill>
              <a:srgbClr val="990000"/>
            </a:solidFill>
            <a:miter lim="800000"/>
            <a:headEnd/>
            <a:tailEnd/>
          </a:ln>
        </p:spPr>
      </p:pic>
      <p:sp>
        <p:nvSpPr>
          <p:cNvPr id="10276" name="Oval 62"/>
          <p:cNvSpPr>
            <a:spLocks noChangeArrowheads="1"/>
          </p:cNvSpPr>
          <p:nvPr/>
        </p:nvSpPr>
        <p:spPr bwMode="auto">
          <a:xfrm>
            <a:off x="1633538" y="3949700"/>
            <a:ext cx="1219200" cy="1206500"/>
          </a:xfrm>
          <a:prstGeom prst="ellipse">
            <a:avLst/>
          </a:prstGeom>
          <a:noFill/>
          <a:ln w="28575">
            <a:solidFill>
              <a:srgbClr val="342DC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10277" name="Oval 63"/>
          <p:cNvSpPr>
            <a:spLocks noChangeAspect="1" noChangeArrowheads="1"/>
          </p:cNvSpPr>
          <p:nvPr/>
        </p:nvSpPr>
        <p:spPr bwMode="auto">
          <a:xfrm>
            <a:off x="2020888" y="4324350"/>
            <a:ext cx="428625" cy="427038"/>
          </a:xfrm>
          <a:prstGeom prst="ellipse">
            <a:avLst/>
          </a:prstGeom>
          <a:noFill/>
          <a:ln w="28575">
            <a:solidFill>
              <a:srgbClr val="342DC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10278" name="Line 64"/>
          <p:cNvSpPr>
            <a:spLocks noChangeShapeType="1"/>
          </p:cNvSpPr>
          <p:nvPr/>
        </p:nvSpPr>
        <p:spPr bwMode="auto">
          <a:xfrm>
            <a:off x="2006600" y="2489200"/>
            <a:ext cx="0" cy="508000"/>
          </a:xfrm>
          <a:prstGeom prst="line">
            <a:avLst/>
          </a:prstGeom>
          <a:noFill/>
          <a:ln w="28575">
            <a:solidFill>
              <a:srgbClr val="342DC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ar-EG"/>
          </a:p>
        </p:txBody>
      </p:sp>
      <p:sp>
        <p:nvSpPr>
          <p:cNvPr id="10279" name="Line 65"/>
          <p:cNvSpPr>
            <a:spLocks noChangeShapeType="1"/>
          </p:cNvSpPr>
          <p:nvPr/>
        </p:nvSpPr>
        <p:spPr bwMode="auto">
          <a:xfrm>
            <a:off x="2466975" y="2514600"/>
            <a:ext cx="0" cy="508000"/>
          </a:xfrm>
          <a:prstGeom prst="line">
            <a:avLst/>
          </a:prstGeom>
          <a:noFill/>
          <a:ln w="28575">
            <a:solidFill>
              <a:srgbClr val="342DC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ar-EG"/>
          </a:p>
        </p:txBody>
      </p:sp>
      <p:sp>
        <p:nvSpPr>
          <p:cNvPr id="10280" name="Line 66"/>
          <p:cNvSpPr>
            <a:spLocks noChangeShapeType="1"/>
          </p:cNvSpPr>
          <p:nvPr/>
        </p:nvSpPr>
        <p:spPr bwMode="auto">
          <a:xfrm flipH="1">
            <a:off x="2243138" y="3932238"/>
            <a:ext cx="1219200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ar-EG"/>
          </a:p>
        </p:txBody>
      </p:sp>
      <p:sp>
        <p:nvSpPr>
          <p:cNvPr id="10281" name="Line 67"/>
          <p:cNvSpPr>
            <a:spLocks noChangeShapeType="1"/>
          </p:cNvSpPr>
          <p:nvPr/>
        </p:nvSpPr>
        <p:spPr bwMode="auto">
          <a:xfrm flipH="1">
            <a:off x="2252663" y="5162550"/>
            <a:ext cx="1219200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ar-EG"/>
          </a:p>
        </p:txBody>
      </p:sp>
      <p:sp>
        <p:nvSpPr>
          <p:cNvPr id="10282" name="Line 68"/>
          <p:cNvSpPr>
            <a:spLocks noChangeShapeType="1"/>
          </p:cNvSpPr>
          <p:nvPr/>
        </p:nvSpPr>
        <p:spPr bwMode="auto">
          <a:xfrm flipH="1" flipV="1">
            <a:off x="2257425" y="2613025"/>
            <a:ext cx="1219200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ar-EG"/>
          </a:p>
        </p:txBody>
      </p:sp>
      <p:sp>
        <p:nvSpPr>
          <p:cNvPr id="10283" name="Rectangle 69"/>
          <p:cNvSpPr>
            <a:spLocks noChangeArrowheads="1"/>
          </p:cNvSpPr>
          <p:nvPr/>
        </p:nvSpPr>
        <p:spPr bwMode="auto">
          <a:xfrm>
            <a:off x="3476625" y="3632200"/>
            <a:ext cx="1490663" cy="1778000"/>
          </a:xfrm>
          <a:prstGeom prst="rect">
            <a:avLst/>
          </a:prstGeom>
          <a:noFill/>
          <a:ln w="28575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10284" name="Freeform 70"/>
          <p:cNvSpPr>
            <a:spLocks/>
          </p:cNvSpPr>
          <p:nvPr/>
        </p:nvSpPr>
        <p:spPr bwMode="auto">
          <a:xfrm>
            <a:off x="3975100" y="2921000"/>
            <a:ext cx="431800" cy="127000"/>
          </a:xfrm>
          <a:custGeom>
            <a:avLst/>
            <a:gdLst>
              <a:gd name="T0" fmla="*/ 6350 w 272"/>
              <a:gd name="T1" fmla="*/ 127000 h 80"/>
              <a:gd name="T2" fmla="*/ 0 w 272"/>
              <a:gd name="T3" fmla="*/ 6350 h 80"/>
              <a:gd name="T4" fmla="*/ 431800 w 272"/>
              <a:gd name="T5" fmla="*/ 0 h 80"/>
              <a:gd name="T6" fmla="*/ 431800 w 272"/>
              <a:gd name="T7" fmla="*/ 114300 h 80"/>
              <a:gd name="T8" fmla="*/ 0 60000 65536"/>
              <a:gd name="T9" fmla="*/ 0 60000 65536"/>
              <a:gd name="T10" fmla="*/ 0 60000 65536"/>
              <a:gd name="T11" fmla="*/ 0 60000 65536"/>
              <a:gd name="T12" fmla="*/ 0 w 272"/>
              <a:gd name="T13" fmla="*/ 0 h 80"/>
              <a:gd name="T14" fmla="*/ 272 w 272"/>
              <a:gd name="T15" fmla="*/ 80 h 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2" h="80">
                <a:moveTo>
                  <a:pt x="4" y="80"/>
                </a:moveTo>
                <a:lnTo>
                  <a:pt x="0" y="4"/>
                </a:lnTo>
                <a:lnTo>
                  <a:pt x="272" y="0"/>
                </a:lnTo>
                <a:lnTo>
                  <a:pt x="272" y="72"/>
                </a:lnTo>
              </a:path>
            </a:pathLst>
          </a:custGeom>
          <a:noFill/>
          <a:ln w="28575">
            <a:solidFill>
              <a:srgbClr val="33CC33"/>
            </a:solidFill>
            <a:round/>
            <a:headEnd/>
            <a:tailEnd/>
          </a:ln>
        </p:spPr>
        <p:txBody>
          <a:bodyPr/>
          <a:lstStyle/>
          <a:p>
            <a:endParaRPr lang="ar-EG"/>
          </a:p>
        </p:txBody>
      </p:sp>
      <p:sp>
        <p:nvSpPr>
          <p:cNvPr id="10285" name="Line 71"/>
          <p:cNvSpPr>
            <a:spLocks noChangeShapeType="1"/>
          </p:cNvSpPr>
          <p:nvPr/>
        </p:nvSpPr>
        <p:spPr bwMode="auto">
          <a:xfrm>
            <a:off x="4038600" y="3670300"/>
            <a:ext cx="0" cy="1778000"/>
          </a:xfrm>
          <a:prstGeom prst="line">
            <a:avLst/>
          </a:prstGeom>
          <a:noFill/>
          <a:ln w="28575">
            <a:solidFill>
              <a:srgbClr val="33CC33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ar-EG"/>
          </a:p>
        </p:txBody>
      </p:sp>
      <p:sp>
        <p:nvSpPr>
          <p:cNvPr id="10286" name="Line 72"/>
          <p:cNvSpPr>
            <a:spLocks noChangeShapeType="1"/>
          </p:cNvSpPr>
          <p:nvPr/>
        </p:nvSpPr>
        <p:spPr bwMode="auto">
          <a:xfrm>
            <a:off x="4432300" y="3657600"/>
            <a:ext cx="0" cy="1765300"/>
          </a:xfrm>
          <a:prstGeom prst="line">
            <a:avLst/>
          </a:prstGeom>
          <a:noFill/>
          <a:ln w="28575">
            <a:solidFill>
              <a:srgbClr val="33CC33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ar-EG"/>
          </a:p>
        </p:txBody>
      </p:sp>
      <p:sp>
        <p:nvSpPr>
          <p:cNvPr id="10287" name="Line 73"/>
          <p:cNvSpPr>
            <a:spLocks noChangeShapeType="1"/>
          </p:cNvSpPr>
          <p:nvPr/>
        </p:nvSpPr>
        <p:spPr bwMode="auto">
          <a:xfrm>
            <a:off x="4425950" y="3657600"/>
            <a:ext cx="0" cy="1765300"/>
          </a:xfrm>
          <a:prstGeom prst="line">
            <a:avLst/>
          </a:prstGeom>
          <a:noFill/>
          <a:ln w="28575">
            <a:solidFill>
              <a:srgbClr val="FF0066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ar-EG"/>
          </a:p>
        </p:txBody>
      </p:sp>
      <p:sp>
        <p:nvSpPr>
          <p:cNvPr id="10288" name="Line 74"/>
          <p:cNvSpPr>
            <a:spLocks noChangeShapeType="1"/>
          </p:cNvSpPr>
          <p:nvPr/>
        </p:nvSpPr>
        <p:spPr bwMode="auto">
          <a:xfrm>
            <a:off x="3689350" y="3657600"/>
            <a:ext cx="0" cy="1765300"/>
          </a:xfrm>
          <a:prstGeom prst="line">
            <a:avLst/>
          </a:prstGeom>
          <a:noFill/>
          <a:ln w="28575">
            <a:solidFill>
              <a:srgbClr val="FF0066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ar-EG"/>
          </a:p>
        </p:txBody>
      </p:sp>
      <p:sp>
        <p:nvSpPr>
          <p:cNvPr id="10289" name="Line 75"/>
          <p:cNvSpPr>
            <a:spLocks noChangeShapeType="1"/>
          </p:cNvSpPr>
          <p:nvPr/>
        </p:nvSpPr>
        <p:spPr bwMode="auto">
          <a:xfrm>
            <a:off x="4038600" y="3670300"/>
            <a:ext cx="0" cy="1765300"/>
          </a:xfrm>
          <a:prstGeom prst="line">
            <a:avLst/>
          </a:prstGeom>
          <a:noFill/>
          <a:ln w="28575">
            <a:solidFill>
              <a:srgbClr val="FF0066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ar-EG"/>
          </a:p>
        </p:txBody>
      </p:sp>
      <p:sp>
        <p:nvSpPr>
          <p:cNvPr id="10290" name="Line 76"/>
          <p:cNvSpPr>
            <a:spLocks noChangeShapeType="1"/>
          </p:cNvSpPr>
          <p:nvPr/>
        </p:nvSpPr>
        <p:spPr bwMode="auto">
          <a:xfrm>
            <a:off x="4775200" y="3651250"/>
            <a:ext cx="0" cy="1765300"/>
          </a:xfrm>
          <a:prstGeom prst="line">
            <a:avLst/>
          </a:prstGeom>
          <a:noFill/>
          <a:ln w="28575">
            <a:solidFill>
              <a:srgbClr val="FF0066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ar-EG"/>
          </a:p>
        </p:txBody>
      </p:sp>
      <p:sp>
        <p:nvSpPr>
          <p:cNvPr id="10291" name="Oval 77"/>
          <p:cNvSpPr>
            <a:spLocks noChangeAspect="1" noChangeArrowheads="1"/>
          </p:cNvSpPr>
          <p:nvPr/>
        </p:nvSpPr>
        <p:spPr bwMode="auto">
          <a:xfrm>
            <a:off x="4425950" y="2336800"/>
            <a:ext cx="306388" cy="306388"/>
          </a:xfrm>
          <a:prstGeom prst="ellips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10292" name="Oval 78"/>
          <p:cNvSpPr>
            <a:spLocks noChangeAspect="1" noChangeArrowheads="1"/>
          </p:cNvSpPr>
          <p:nvPr/>
        </p:nvSpPr>
        <p:spPr bwMode="auto">
          <a:xfrm>
            <a:off x="3695700" y="2349500"/>
            <a:ext cx="306388" cy="306388"/>
          </a:xfrm>
          <a:prstGeom prst="ellips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10293" name="Freeform 79"/>
          <p:cNvSpPr>
            <a:spLocks/>
          </p:cNvSpPr>
          <p:nvPr/>
        </p:nvSpPr>
        <p:spPr bwMode="auto">
          <a:xfrm>
            <a:off x="3479800" y="2133600"/>
            <a:ext cx="1473200" cy="914400"/>
          </a:xfrm>
          <a:custGeom>
            <a:avLst/>
            <a:gdLst>
              <a:gd name="T0" fmla="*/ 482600 w 928"/>
              <a:gd name="T1" fmla="*/ 914400 h 576"/>
              <a:gd name="T2" fmla="*/ 12700 w 928"/>
              <a:gd name="T3" fmla="*/ 901700 h 576"/>
              <a:gd name="T4" fmla="*/ 6350 w 928"/>
              <a:gd name="T5" fmla="*/ 457200 h 576"/>
              <a:gd name="T6" fmla="*/ 0 w 928"/>
              <a:gd name="T7" fmla="*/ 355600 h 576"/>
              <a:gd name="T8" fmla="*/ 19050 w 928"/>
              <a:gd name="T9" fmla="*/ 273050 h 576"/>
              <a:gd name="T10" fmla="*/ 44450 w 928"/>
              <a:gd name="T11" fmla="*/ 177800 h 576"/>
              <a:gd name="T12" fmla="*/ 120650 w 928"/>
              <a:gd name="T13" fmla="*/ 107950 h 576"/>
              <a:gd name="T14" fmla="*/ 209550 w 928"/>
              <a:gd name="T15" fmla="*/ 44450 h 576"/>
              <a:gd name="T16" fmla="*/ 330200 w 928"/>
              <a:gd name="T17" fmla="*/ 0 h 576"/>
              <a:gd name="T18" fmla="*/ 1092200 w 928"/>
              <a:gd name="T19" fmla="*/ 0 h 576"/>
              <a:gd name="T20" fmla="*/ 1219200 w 928"/>
              <a:gd name="T21" fmla="*/ 6350 h 576"/>
              <a:gd name="T22" fmla="*/ 1371600 w 928"/>
              <a:gd name="T23" fmla="*/ 101600 h 576"/>
              <a:gd name="T24" fmla="*/ 1447800 w 928"/>
              <a:gd name="T25" fmla="*/ 203200 h 576"/>
              <a:gd name="T26" fmla="*/ 1473200 w 928"/>
              <a:gd name="T27" fmla="*/ 381000 h 576"/>
              <a:gd name="T28" fmla="*/ 1473200 w 928"/>
              <a:gd name="T29" fmla="*/ 914400 h 576"/>
              <a:gd name="T30" fmla="*/ 939800 w 928"/>
              <a:gd name="T31" fmla="*/ 914400 h 57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28"/>
              <a:gd name="T49" fmla="*/ 0 h 576"/>
              <a:gd name="T50" fmla="*/ 928 w 928"/>
              <a:gd name="T51" fmla="*/ 576 h 57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28" h="576">
                <a:moveTo>
                  <a:pt x="304" y="576"/>
                </a:moveTo>
                <a:lnTo>
                  <a:pt x="8" y="568"/>
                </a:lnTo>
                <a:lnTo>
                  <a:pt x="4" y="288"/>
                </a:lnTo>
                <a:lnTo>
                  <a:pt x="0" y="224"/>
                </a:lnTo>
                <a:lnTo>
                  <a:pt x="12" y="172"/>
                </a:lnTo>
                <a:lnTo>
                  <a:pt x="28" y="112"/>
                </a:lnTo>
                <a:lnTo>
                  <a:pt x="76" y="68"/>
                </a:lnTo>
                <a:lnTo>
                  <a:pt x="132" y="28"/>
                </a:lnTo>
                <a:lnTo>
                  <a:pt x="208" y="0"/>
                </a:lnTo>
                <a:lnTo>
                  <a:pt x="688" y="0"/>
                </a:lnTo>
                <a:lnTo>
                  <a:pt x="768" y="4"/>
                </a:lnTo>
                <a:lnTo>
                  <a:pt x="864" y="64"/>
                </a:lnTo>
                <a:lnTo>
                  <a:pt x="912" y="128"/>
                </a:lnTo>
                <a:lnTo>
                  <a:pt x="928" y="240"/>
                </a:lnTo>
                <a:lnTo>
                  <a:pt x="928" y="576"/>
                </a:lnTo>
                <a:lnTo>
                  <a:pt x="592" y="576"/>
                </a:lnTo>
              </a:path>
            </a:pathLst>
          </a:cu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ar-EG"/>
          </a:p>
        </p:txBody>
      </p:sp>
      <p:sp>
        <p:nvSpPr>
          <p:cNvPr id="10294" name="Freeform 80"/>
          <p:cNvSpPr>
            <a:spLocks/>
          </p:cNvSpPr>
          <p:nvPr/>
        </p:nvSpPr>
        <p:spPr bwMode="auto">
          <a:xfrm>
            <a:off x="1628775" y="2438400"/>
            <a:ext cx="1266825" cy="647700"/>
          </a:xfrm>
          <a:custGeom>
            <a:avLst/>
            <a:gdLst>
              <a:gd name="T0" fmla="*/ 600075 w 798"/>
              <a:gd name="T1" fmla="*/ 638175 h 408"/>
              <a:gd name="T2" fmla="*/ 0 w 798"/>
              <a:gd name="T3" fmla="*/ 647700 h 408"/>
              <a:gd name="T4" fmla="*/ 9525 w 798"/>
              <a:gd name="T5" fmla="*/ 38100 h 408"/>
              <a:gd name="T6" fmla="*/ 1190625 w 798"/>
              <a:gd name="T7" fmla="*/ 0 h 408"/>
              <a:gd name="T8" fmla="*/ 1190625 w 798"/>
              <a:gd name="T9" fmla="*/ 152400 h 408"/>
              <a:gd name="T10" fmla="*/ 1266825 w 798"/>
              <a:gd name="T11" fmla="*/ 152400 h 40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98"/>
              <a:gd name="T19" fmla="*/ 0 h 408"/>
              <a:gd name="T20" fmla="*/ 798 w 798"/>
              <a:gd name="T21" fmla="*/ 408 h 40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98" h="408">
                <a:moveTo>
                  <a:pt x="378" y="402"/>
                </a:moveTo>
                <a:lnTo>
                  <a:pt x="0" y="408"/>
                </a:lnTo>
                <a:lnTo>
                  <a:pt x="6" y="24"/>
                </a:lnTo>
                <a:lnTo>
                  <a:pt x="750" y="0"/>
                </a:lnTo>
                <a:lnTo>
                  <a:pt x="750" y="96"/>
                </a:lnTo>
                <a:lnTo>
                  <a:pt x="798" y="96"/>
                </a:lnTo>
              </a:path>
            </a:pathLst>
          </a:custGeom>
          <a:noFill/>
          <a:ln w="28575">
            <a:solidFill>
              <a:srgbClr val="342DC1"/>
            </a:solidFill>
            <a:round/>
            <a:headEnd/>
            <a:tailEnd/>
          </a:ln>
        </p:spPr>
        <p:txBody>
          <a:bodyPr/>
          <a:lstStyle/>
          <a:p>
            <a:endParaRPr lang="ar-EG"/>
          </a:p>
        </p:txBody>
      </p:sp>
      <p:sp>
        <p:nvSpPr>
          <p:cNvPr id="10295" name="Line 81"/>
          <p:cNvSpPr>
            <a:spLocks noChangeShapeType="1"/>
          </p:cNvSpPr>
          <p:nvPr/>
        </p:nvSpPr>
        <p:spPr bwMode="auto">
          <a:xfrm flipV="1">
            <a:off x="2243138" y="3048000"/>
            <a:ext cx="1219200" cy="381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ar-EG"/>
          </a:p>
        </p:txBody>
      </p:sp>
      <p:pic>
        <p:nvPicPr>
          <p:cNvPr id="81" name="~PP4014.WAV">
            <a:hlinkClick r:id="" action="ppaction://media"/>
          </p:cNvPr>
          <p:cNvPicPr>
            <a:picLocks noRot="1" noChangeAspect="1"/>
          </p:cNvPicPr>
          <p:nvPr>
            <a:wavAudioFile r:embed="rId2" name="~PP4014.WAV"/>
          </p:nvPr>
        </p:nvPicPr>
        <p:blipFill>
          <a:blip r:embed="rId7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7586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2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 cstate="print"/>
          <a:srcRect b="62694"/>
          <a:stretch>
            <a:fillRect/>
          </a:stretch>
        </p:blipFill>
        <p:spPr bwMode="auto">
          <a:xfrm>
            <a:off x="1219200" y="1651000"/>
            <a:ext cx="429418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print"/>
          <a:srcRect t="51295"/>
          <a:stretch>
            <a:fillRect/>
          </a:stretch>
        </p:blipFill>
        <p:spPr bwMode="auto">
          <a:xfrm>
            <a:off x="1211263" y="3479800"/>
            <a:ext cx="4294187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Rectangle 5"/>
          <p:cNvSpPr>
            <a:spLocks noChangeArrowheads="1"/>
          </p:cNvSpPr>
          <p:nvPr/>
        </p:nvSpPr>
        <p:spPr bwMode="auto">
          <a:xfrm rot="5400000">
            <a:off x="6438900" y="1790700"/>
            <a:ext cx="1066800" cy="1752600"/>
          </a:xfrm>
          <a:prstGeom prst="rect">
            <a:avLst/>
          </a:prstGeom>
          <a:noFill/>
          <a:ln w="38100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EG" dirty="0"/>
          </a:p>
        </p:txBody>
      </p:sp>
      <p:sp>
        <p:nvSpPr>
          <p:cNvPr id="16389" name="Line 6"/>
          <p:cNvSpPr>
            <a:spLocks noChangeShapeType="1"/>
          </p:cNvSpPr>
          <p:nvPr/>
        </p:nvSpPr>
        <p:spPr bwMode="auto">
          <a:xfrm>
            <a:off x="6985000" y="1752600"/>
            <a:ext cx="0" cy="1752600"/>
          </a:xfrm>
          <a:prstGeom prst="line">
            <a:avLst/>
          </a:prstGeom>
          <a:noFill/>
          <a:ln w="9525">
            <a:solidFill>
              <a:srgbClr val="990000"/>
            </a:solidFill>
            <a:prstDash val="lgDashDot"/>
            <a:round/>
            <a:headEnd/>
            <a:tailEnd/>
          </a:ln>
        </p:spPr>
        <p:txBody>
          <a:bodyPr/>
          <a:lstStyle/>
          <a:p>
            <a:endParaRPr lang="ar-EG" dirty="0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324600" y="2438400"/>
            <a:ext cx="1223963" cy="762000"/>
            <a:chOff x="3972" y="1536"/>
            <a:chExt cx="771" cy="480"/>
          </a:xfrm>
        </p:grpSpPr>
        <p:sp>
          <p:nvSpPr>
            <p:cNvPr id="16441" name="Line 8"/>
            <p:cNvSpPr>
              <a:spLocks noChangeShapeType="1"/>
            </p:cNvSpPr>
            <p:nvPr/>
          </p:nvSpPr>
          <p:spPr bwMode="auto">
            <a:xfrm>
              <a:off x="3984" y="1540"/>
              <a:ext cx="0" cy="476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EG" dirty="0"/>
            </a:p>
          </p:txBody>
        </p:sp>
        <p:sp>
          <p:nvSpPr>
            <p:cNvPr id="16442" name="Line 9"/>
            <p:cNvSpPr>
              <a:spLocks noChangeShapeType="1"/>
            </p:cNvSpPr>
            <p:nvPr/>
          </p:nvSpPr>
          <p:spPr bwMode="auto">
            <a:xfrm>
              <a:off x="4732" y="1540"/>
              <a:ext cx="0" cy="476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EG" dirty="0"/>
            </a:p>
          </p:txBody>
        </p:sp>
        <p:sp>
          <p:nvSpPr>
            <p:cNvPr id="16443" name="Line 10"/>
            <p:cNvSpPr>
              <a:spLocks noChangeShapeType="1"/>
            </p:cNvSpPr>
            <p:nvPr/>
          </p:nvSpPr>
          <p:spPr bwMode="auto">
            <a:xfrm>
              <a:off x="3972" y="1536"/>
              <a:ext cx="771" cy="0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EG" dirty="0"/>
            </a:p>
          </p:txBody>
        </p:sp>
      </p:grpSp>
      <p:sp>
        <p:nvSpPr>
          <p:cNvPr id="16391" name="Freeform 11"/>
          <p:cNvSpPr>
            <a:spLocks/>
          </p:cNvSpPr>
          <p:nvPr/>
        </p:nvSpPr>
        <p:spPr bwMode="auto">
          <a:xfrm>
            <a:off x="6756400" y="2438400"/>
            <a:ext cx="457200" cy="762000"/>
          </a:xfrm>
          <a:custGeom>
            <a:avLst/>
            <a:gdLst>
              <a:gd name="T0" fmla="*/ 0 w 288"/>
              <a:gd name="T1" fmla="*/ 2147483647 h 384"/>
              <a:gd name="T2" fmla="*/ 0 w 288"/>
              <a:gd name="T3" fmla="*/ 0 h 384"/>
              <a:gd name="T4" fmla="*/ 2147483647 w 288"/>
              <a:gd name="T5" fmla="*/ 0 h 384"/>
              <a:gd name="T6" fmla="*/ 2147483647 w 288"/>
              <a:gd name="T7" fmla="*/ 2147483647 h 384"/>
              <a:gd name="T8" fmla="*/ 0 60000 65536"/>
              <a:gd name="T9" fmla="*/ 0 60000 65536"/>
              <a:gd name="T10" fmla="*/ 0 60000 65536"/>
              <a:gd name="T11" fmla="*/ 0 60000 65536"/>
              <a:gd name="T12" fmla="*/ 0 w 288"/>
              <a:gd name="T13" fmla="*/ 0 h 384"/>
              <a:gd name="T14" fmla="*/ 288 w 288"/>
              <a:gd name="T15" fmla="*/ 384 h 3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" h="384">
                <a:moveTo>
                  <a:pt x="0" y="384"/>
                </a:moveTo>
                <a:lnTo>
                  <a:pt x="0" y="0"/>
                </a:lnTo>
                <a:lnTo>
                  <a:pt x="288" y="0"/>
                </a:lnTo>
                <a:lnTo>
                  <a:pt x="288" y="384"/>
                </a:lnTo>
              </a:path>
            </a:pathLst>
          </a:custGeom>
          <a:noFill/>
          <a:ln w="28575">
            <a:solidFill>
              <a:srgbClr val="99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ar-EG" dirty="0"/>
          </a:p>
        </p:txBody>
      </p:sp>
      <p:sp>
        <p:nvSpPr>
          <p:cNvPr id="16392" name="Line 12"/>
          <p:cNvSpPr>
            <a:spLocks noChangeShapeType="1"/>
          </p:cNvSpPr>
          <p:nvPr/>
        </p:nvSpPr>
        <p:spPr bwMode="auto">
          <a:xfrm>
            <a:off x="5905500" y="2514600"/>
            <a:ext cx="2133600" cy="0"/>
          </a:xfrm>
          <a:prstGeom prst="line">
            <a:avLst/>
          </a:prstGeom>
          <a:noFill/>
          <a:ln w="9525">
            <a:solidFill>
              <a:srgbClr val="990000"/>
            </a:solidFill>
            <a:prstDash val="lgDashDot"/>
            <a:round/>
            <a:headEnd/>
            <a:tailEnd/>
          </a:ln>
        </p:spPr>
        <p:txBody>
          <a:bodyPr/>
          <a:lstStyle/>
          <a:p>
            <a:endParaRPr lang="ar-EG" dirty="0"/>
          </a:p>
        </p:txBody>
      </p:sp>
      <p:sp>
        <p:nvSpPr>
          <p:cNvPr id="16393" name="Line 13"/>
          <p:cNvSpPr>
            <a:spLocks noChangeShapeType="1"/>
          </p:cNvSpPr>
          <p:nvPr/>
        </p:nvSpPr>
        <p:spPr bwMode="auto">
          <a:xfrm>
            <a:off x="6108700" y="2324100"/>
            <a:ext cx="1752600" cy="0"/>
          </a:xfrm>
          <a:prstGeom prst="line">
            <a:avLst/>
          </a:prstGeom>
          <a:noFill/>
          <a:ln w="28575">
            <a:solidFill>
              <a:srgbClr val="99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ar-EG" dirty="0"/>
          </a:p>
        </p:txBody>
      </p:sp>
      <p:sp>
        <p:nvSpPr>
          <p:cNvPr id="16394" name="Line 14"/>
          <p:cNvSpPr>
            <a:spLocks noChangeShapeType="1"/>
          </p:cNvSpPr>
          <p:nvPr/>
        </p:nvSpPr>
        <p:spPr bwMode="auto">
          <a:xfrm>
            <a:off x="6057900" y="2667000"/>
            <a:ext cx="1831975" cy="0"/>
          </a:xfrm>
          <a:prstGeom prst="line">
            <a:avLst/>
          </a:prstGeom>
          <a:noFill/>
          <a:ln w="28575">
            <a:solidFill>
              <a:srgbClr val="99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ar-EG" dirty="0"/>
          </a:p>
        </p:txBody>
      </p:sp>
      <p:sp>
        <p:nvSpPr>
          <p:cNvPr id="16395" name="Line 15"/>
          <p:cNvSpPr>
            <a:spLocks noChangeShapeType="1"/>
          </p:cNvSpPr>
          <p:nvPr/>
        </p:nvSpPr>
        <p:spPr bwMode="auto">
          <a:xfrm>
            <a:off x="6096000" y="2895600"/>
            <a:ext cx="1752600" cy="0"/>
          </a:xfrm>
          <a:prstGeom prst="line">
            <a:avLst/>
          </a:prstGeom>
          <a:noFill/>
          <a:ln w="28575">
            <a:solidFill>
              <a:srgbClr val="99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ar-EG" dirty="0"/>
          </a:p>
        </p:txBody>
      </p:sp>
      <p:pic>
        <p:nvPicPr>
          <p:cNvPr id="9232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3657600"/>
            <a:ext cx="2832100" cy="2162175"/>
          </a:xfrm>
          <a:prstGeom prst="rect">
            <a:avLst/>
          </a:prstGeom>
          <a:noFill/>
          <a:ln w="127000" cmpd="tri">
            <a:solidFill>
              <a:srgbClr val="990000"/>
            </a:solidFill>
            <a:miter lim="800000"/>
            <a:headEnd/>
            <a:tailEnd/>
          </a:ln>
        </p:spPr>
      </p:pic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485775" y="533400"/>
            <a:ext cx="8001000" cy="5486400"/>
            <a:chOff x="288" y="336"/>
            <a:chExt cx="5040" cy="3456"/>
          </a:xfrm>
        </p:grpSpPr>
        <p:grpSp>
          <p:nvGrpSpPr>
            <p:cNvPr id="4" name="Group 18"/>
            <p:cNvGrpSpPr>
              <a:grpSpLocks/>
            </p:cNvGrpSpPr>
            <p:nvPr/>
          </p:nvGrpSpPr>
          <p:grpSpPr bwMode="auto">
            <a:xfrm>
              <a:off x="288" y="336"/>
              <a:ext cx="5040" cy="1392"/>
              <a:chOff x="288" y="336"/>
              <a:chExt cx="5040" cy="1392"/>
            </a:xfrm>
          </p:grpSpPr>
          <p:sp>
            <p:nvSpPr>
              <p:cNvPr id="16435" name="Text Box 19"/>
              <p:cNvSpPr txBox="1">
                <a:spLocks noChangeArrowheads="1"/>
              </p:cNvSpPr>
              <p:nvPr/>
            </p:nvSpPr>
            <p:spPr bwMode="auto">
              <a:xfrm>
                <a:off x="288" y="336"/>
                <a:ext cx="504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rtl="0" eaLnBrk="0" hangingPunct="0"/>
                <a:r>
                  <a:rPr lang="en-US" b="1" u="sng" dirty="0">
                    <a:latin typeface="Comic Sans MS" pitchFamily="66" charset="0"/>
                  </a:rPr>
                  <a:t>11. Drawing of a sectional plan and side view</a:t>
                </a:r>
              </a:p>
            </p:txBody>
          </p:sp>
          <p:sp>
            <p:nvSpPr>
              <p:cNvPr id="16436" name="Freeform 20"/>
              <p:cNvSpPr>
                <a:spLocks/>
              </p:cNvSpPr>
              <p:nvPr/>
            </p:nvSpPr>
            <p:spPr bwMode="auto">
              <a:xfrm>
                <a:off x="624" y="1575"/>
                <a:ext cx="2784" cy="144"/>
              </a:xfrm>
              <a:custGeom>
                <a:avLst/>
                <a:gdLst>
                  <a:gd name="T0" fmla="*/ 0 w 2784"/>
                  <a:gd name="T1" fmla="*/ 144 h 144"/>
                  <a:gd name="T2" fmla="*/ 1248 w 2784"/>
                  <a:gd name="T3" fmla="*/ 144 h 144"/>
                  <a:gd name="T4" fmla="*/ 1248 w 2784"/>
                  <a:gd name="T5" fmla="*/ 0 h 144"/>
                  <a:gd name="T6" fmla="*/ 2784 w 2784"/>
                  <a:gd name="T7" fmla="*/ 0 h 1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784"/>
                  <a:gd name="T13" fmla="*/ 0 h 144"/>
                  <a:gd name="T14" fmla="*/ 2784 w 2784"/>
                  <a:gd name="T15" fmla="*/ 144 h 1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784" h="144">
                    <a:moveTo>
                      <a:pt x="0" y="144"/>
                    </a:moveTo>
                    <a:lnTo>
                      <a:pt x="1248" y="144"/>
                    </a:lnTo>
                    <a:lnTo>
                      <a:pt x="1248" y="0"/>
                    </a:lnTo>
                    <a:lnTo>
                      <a:pt x="2784" y="0"/>
                    </a:lnTo>
                  </a:path>
                </a:pathLst>
              </a:custGeom>
              <a:noFill/>
              <a:ln w="28575">
                <a:solidFill>
                  <a:srgbClr val="336600"/>
                </a:solidFill>
                <a:prstDash val="lgDashDotDot"/>
                <a:round/>
                <a:headEnd/>
                <a:tailEnd/>
              </a:ln>
            </p:spPr>
            <p:txBody>
              <a:bodyPr/>
              <a:lstStyle/>
              <a:p>
                <a:endParaRPr lang="ar-EG" dirty="0"/>
              </a:p>
            </p:txBody>
          </p:sp>
          <p:sp>
            <p:nvSpPr>
              <p:cNvPr id="16437" name="Line 21"/>
              <p:cNvSpPr>
                <a:spLocks noChangeShapeType="1"/>
              </p:cNvSpPr>
              <p:nvPr/>
            </p:nvSpPr>
            <p:spPr bwMode="auto">
              <a:xfrm>
                <a:off x="624" y="1440"/>
                <a:ext cx="0" cy="288"/>
              </a:xfrm>
              <a:prstGeom prst="line">
                <a:avLst/>
              </a:prstGeom>
              <a:noFill/>
              <a:ln w="19050">
                <a:solidFill>
                  <a:srgbClr val="3366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ar-EG" dirty="0"/>
              </a:p>
            </p:txBody>
          </p:sp>
          <p:sp>
            <p:nvSpPr>
              <p:cNvPr id="16438" name="Line 22"/>
              <p:cNvSpPr>
                <a:spLocks noChangeShapeType="1"/>
              </p:cNvSpPr>
              <p:nvPr/>
            </p:nvSpPr>
            <p:spPr bwMode="auto">
              <a:xfrm>
                <a:off x="3360" y="1296"/>
                <a:ext cx="0" cy="288"/>
              </a:xfrm>
              <a:prstGeom prst="line">
                <a:avLst/>
              </a:prstGeom>
              <a:noFill/>
              <a:ln w="19050">
                <a:solidFill>
                  <a:srgbClr val="3366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ar-EG" dirty="0"/>
              </a:p>
            </p:txBody>
          </p:sp>
          <p:sp>
            <p:nvSpPr>
              <p:cNvPr id="16439" name="Text Box 23"/>
              <p:cNvSpPr txBox="1">
                <a:spLocks noChangeArrowheads="1"/>
              </p:cNvSpPr>
              <p:nvPr/>
            </p:nvSpPr>
            <p:spPr bwMode="auto">
              <a:xfrm>
                <a:off x="3312" y="1152"/>
                <a:ext cx="28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 dirty="0"/>
                  <a:t>A</a:t>
                </a:r>
              </a:p>
            </p:txBody>
          </p:sp>
          <p:sp>
            <p:nvSpPr>
              <p:cNvPr id="16440" name="Text Box 24"/>
              <p:cNvSpPr txBox="1">
                <a:spLocks noChangeArrowheads="1"/>
              </p:cNvSpPr>
              <p:nvPr/>
            </p:nvSpPr>
            <p:spPr bwMode="auto">
              <a:xfrm>
                <a:off x="576" y="1248"/>
                <a:ext cx="28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 dirty="0"/>
                  <a:t>A</a:t>
                </a:r>
              </a:p>
            </p:txBody>
          </p:sp>
        </p:grpSp>
        <p:grpSp>
          <p:nvGrpSpPr>
            <p:cNvPr id="5" name="Group 25"/>
            <p:cNvGrpSpPr>
              <a:grpSpLocks/>
            </p:cNvGrpSpPr>
            <p:nvPr/>
          </p:nvGrpSpPr>
          <p:grpSpPr bwMode="auto">
            <a:xfrm>
              <a:off x="1008" y="2064"/>
              <a:ext cx="384" cy="1728"/>
              <a:chOff x="1008" y="2064"/>
              <a:chExt cx="384" cy="1728"/>
            </a:xfrm>
          </p:grpSpPr>
          <p:sp>
            <p:nvSpPr>
              <p:cNvPr id="16432" name="Line 26"/>
              <p:cNvSpPr>
                <a:spLocks noChangeShapeType="1"/>
              </p:cNvSpPr>
              <p:nvPr/>
            </p:nvSpPr>
            <p:spPr bwMode="auto">
              <a:xfrm>
                <a:off x="1392" y="2160"/>
                <a:ext cx="0" cy="1488"/>
              </a:xfrm>
              <a:prstGeom prst="line">
                <a:avLst/>
              </a:prstGeom>
              <a:noFill/>
              <a:ln w="28575">
                <a:solidFill>
                  <a:srgbClr val="336600"/>
                </a:solidFill>
                <a:prstDash val="lgDashDotDot"/>
                <a:round/>
                <a:headEnd/>
                <a:tailEnd/>
              </a:ln>
            </p:spPr>
            <p:txBody>
              <a:bodyPr/>
              <a:lstStyle/>
              <a:p>
                <a:endParaRPr lang="ar-EG" dirty="0"/>
              </a:p>
            </p:txBody>
          </p:sp>
          <p:sp>
            <p:nvSpPr>
              <p:cNvPr id="16433" name="Text Box 27"/>
              <p:cNvSpPr txBox="1">
                <a:spLocks noChangeArrowheads="1"/>
              </p:cNvSpPr>
              <p:nvPr/>
            </p:nvSpPr>
            <p:spPr bwMode="auto">
              <a:xfrm>
                <a:off x="1008" y="3504"/>
                <a:ext cx="38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 dirty="0"/>
                  <a:t>B</a:t>
                </a:r>
              </a:p>
            </p:txBody>
          </p:sp>
          <p:sp>
            <p:nvSpPr>
              <p:cNvPr id="16434" name="Text Box 28"/>
              <p:cNvSpPr txBox="1">
                <a:spLocks noChangeArrowheads="1"/>
              </p:cNvSpPr>
              <p:nvPr/>
            </p:nvSpPr>
            <p:spPr bwMode="auto">
              <a:xfrm>
                <a:off x="1008" y="2064"/>
                <a:ext cx="38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 dirty="0"/>
                  <a:t>B</a:t>
                </a:r>
              </a:p>
            </p:txBody>
          </p:sp>
        </p:grpSp>
      </p:grpSp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1644650" y="3924300"/>
            <a:ext cx="1336675" cy="1219200"/>
            <a:chOff x="1036" y="2472"/>
            <a:chExt cx="842" cy="768"/>
          </a:xfrm>
        </p:grpSpPr>
        <p:sp>
          <p:nvSpPr>
            <p:cNvPr id="16425" name="Freeform 30" descr="قطري داكن إلى الأعلى"/>
            <p:cNvSpPr>
              <a:spLocks/>
            </p:cNvSpPr>
            <p:nvPr/>
          </p:nvSpPr>
          <p:spPr bwMode="auto">
            <a:xfrm>
              <a:off x="1036" y="2472"/>
              <a:ext cx="842" cy="768"/>
            </a:xfrm>
            <a:custGeom>
              <a:avLst/>
              <a:gdLst>
                <a:gd name="T0" fmla="*/ 842 w 842"/>
                <a:gd name="T1" fmla="*/ 0 h 768"/>
                <a:gd name="T2" fmla="*/ 356 w 842"/>
                <a:gd name="T3" fmla="*/ 0 h 768"/>
                <a:gd name="T4" fmla="*/ 290 w 842"/>
                <a:gd name="T5" fmla="*/ 12 h 768"/>
                <a:gd name="T6" fmla="*/ 206 w 842"/>
                <a:gd name="T7" fmla="*/ 48 h 768"/>
                <a:gd name="T8" fmla="*/ 146 w 842"/>
                <a:gd name="T9" fmla="*/ 72 h 768"/>
                <a:gd name="T10" fmla="*/ 80 w 842"/>
                <a:gd name="T11" fmla="*/ 144 h 768"/>
                <a:gd name="T12" fmla="*/ 26 w 842"/>
                <a:gd name="T13" fmla="*/ 264 h 768"/>
                <a:gd name="T14" fmla="*/ 2 w 842"/>
                <a:gd name="T15" fmla="*/ 384 h 768"/>
                <a:gd name="T16" fmla="*/ 14 w 842"/>
                <a:gd name="T17" fmla="*/ 492 h 768"/>
                <a:gd name="T18" fmla="*/ 44 w 842"/>
                <a:gd name="T19" fmla="*/ 546 h 768"/>
                <a:gd name="T20" fmla="*/ 80 w 842"/>
                <a:gd name="T21" fmla="*/ 612 h 768"/>
                <a:gd name="T22" fmla="*/ 146 w 842"/>
                <a:gd name="T23" fmla="*/ 684 h 768"/>
                <a:gd name="T24" fmla="*/ 368 w 842"/>
                <a:gd name="T25" fmla="*/ 768 h 768"/>
                <a:gd name="T26" fmla="*/ 842 w 842"/>
                <a:gd name="T27" fmla="*/ 768 h 768"/>
                <a:gd name="T28" fmla="*/ 842 w 842"/>
                <a:gd name="T29" fmla="*/ 0 h 76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42"/>
                <a:gd name="T46" fmla="*/ 0 h 768"/>
                <a:gd name="T47" fmla="*/ 842 w 842"/>
                <a:gd name="T48" fmla="*/ 768 h 76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42" h="768">
                  <a:moveTo>
                    <a:pt x="842" y="0"/>
                  </a:moveTo>
                  <a:lnTo>
                    <a:pt x="356" y="0"/>
                  </a:lnTo>
                  <a:cubicBezTo>
                    <a:pt x="264" y="0"/>
                    <a:pt x="315" y="4"/>
                    <a:pt x="290" y="12"/>
                  </a:cubicBezTo>
                  <a:cubicBezTo>
                    <a:pt x="265" y="20"/>
                    <a:pt x="230" y="38"/>
                    <a:pt x="206" y="48"/>
                  </a:cubicBezTo>
                  <a:cubicBezTo>
                    <a:pt x="182" y="54"/>
                    <a:pt x="170" y="67"/>
                    <a:pt x="146" y="72"/>
                  </a:cubicBezTo>
                  <a:cubicBezTo>
                    <a:pt x="125" y="88"/>
                    <a:pt x="100" y="112"/>
                    <a:pt x="80" y="144"/>
                  </a:cubicBezTo>
                  <a:cubicBezTo>
                    <a:pt x="63" y="175"/>
                    <a:pt x="39" y="224"/>
                    <a:pt x="26" y="264"/>
                  </a:cubicBezTo>
                  <a:cubicBezTo>
                    <a:pt x="13" y="304"/>
                    <a:pt x="4" y="346"/>
                    <a:pt x="2" y="384"/>
                  </a:cubicBezTo>
                  <a:cubicBezTo>
                    <a:pt x="0" y="422"/>
                    <a:pt x="7" y="465"/>
                    <a:pt x="14" y="492"/>
                  </a:cubicBezTo>
                  <a:cubicBezTo>
                    <a:pt x="15" y="509"/>
                    <a:pt x="39" y="538"/>
                    <a:pt x="44" y="546"/>
                  </a:cubicBezTo>
                  <a:cubicBezTo>
                    <a:pt x="55" y="566"/>
                    <a:pt x="63" y="589"/>
                    <a:pt x="80" y="612"/>
                  </a:cubicBezTo>
                  <a:cubicBezTo>
                    <a:pt x="97" y="635"/>
                    <a:pt x="98" y="658"/>
                    <a:pt x="146" y="684"/>
                  </a:cubicBezTo>
                  <a:cubicBezTo>
                    <a:pt x="192" y="753"/>
                    <a:pt x="293" y="768"/>
                    <a:pt x="368" y="768"/>
                  </a:cubicBezTo>
                  <a:lnTo>
                    <a:pt x="842" y="768"/>
                  </a:lnTo>
                  <a:lnTo>
                    <a:pt x="842" y="0"/>
                  </a:lnTo>
                  <a:close/>
                </a:path>
              </a:pathLst>
            </a:custGeom>
            <a:pattFill prst="dkUpDiag">
              <a:fgClr>
                <a:schemeClr val="accent2"/>
              </a:fgClr>
              <a:bgClr>
                <a:schemeClr val="bg1"/>
              </a:bgClr>
            </a:pattFill>
            <a:ln w="28575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EG" dirty="0"/>
            </a:p>
          </p:txBody>
        </p:sp>
        <p:grpSp>
          <p:nvGrpSpPr>
            <p:cNvPr id="7" name="Group 31"/>
            <p:cNvGrpSpPr>
              <a:grpSpLocks/>
            </p:cNvGrpSpPr>
            <p:nvPr/>
          </p:nvGrpSpPr>
          <p:grpSpPr bwMode="auto">
            <a:xfrm>
              <a:off x="1152" y="2592"/>
              <a:ext cx="528" cy="528"/>
              <a:chOff x="1152" y="2592"/>
              <a:chExt cx="528" cy="528"/>
            </a:xfrm>
          </p:grpSpPr>
          <p:sp>
            <p:nvSpPr>
              <p:cNvPr id="16427" name="Oval 32"/>
              <p:cNvSpPr>
                <a:spLocks noChangeArrowheads="1"/>
              </p:cNvSpPr>
              <p:nvPr/>
            </p:nvSpPr>
            <p:spPr bwMode="auto">
              <a:xfrm>
                <a:off x="1260" y="2712"/>
                <a:ext cx="288" cy="28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CC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ar-EG" dirty="0"/>
              </a:p>
            </p:txBody>
          </p:sp>
          <p:sp>
            <p:nvSpPr>
              <p:cNvPr id="16428" name="Line 33"/>
              <p:cNvSpPr>
                <a:spLocks noChangeShapeType="1"/>
              </p:cNvSpPr>
              <p:nvPr/>
            </p:nvSpPr>
            <p:spPr bwMode="auto">
              <a:xfrm>
                <a:off x="1404" y="2592"/>
                <a:ext cx="0" cy="528"/>
              </a:xfrm>
              <a:prstGeom prst="line">
                <a:avLst/>
              </a:prstGeom>
              <a:noFill/>
              <a:ln w="9525">
                <a:solidFill>
                  <a:srgbClr val="CC3300"/>
                </a:solidFill>
                <a:prstDash val="lgDashDot"/>
                <a:round/>
                <a:headEnd/>
                <a:tailEnd/>
              </a:ln>
            </p:spPr>
            <p:txBody>
              <a:bodyPr/>
              <a:lstStyle/>
              <a:p>
                <a:endParaRPr lang="ar-EG" dirty="0"/>
              </a:p>
            </p:txBody>
          </p:sp>
          <p:sp>
            <p:nvSpPr>
              <p:cNvPr id="16429" name="Line 34"/>
              <p:cNvSpPr>
                <a:spLocks noChangeShapeType="1"/>
              </p:cNvSpPr>
              <p:nvPr/>
            </p:nvSpPr>
            <p:spPr bwMode="auto">
              <a:xfrm flipH="1">
                <a:off x="1152" y="2856"/>
                <a:ext cx="528" cy="0"/>
              </a:xfrm>
              <a:prstGeom prst="line">
                <a:avLst/>
              </a:prstGeom>
              <a:noFill/>
              <a:ln w="9525">
                <a:solidFill>
                  <a:srgbClr val="CC3300"/>
                </a:solidFill>
                <a:prstDash val="lgDashDotDot"/>
                <a:round/>
                <a:headEnd/>
                <a:tailEnd/>
              </a:ln>
            </p:spPr>
            <p:txBody>
              <a:bodyPr/>
              <a:lstStyle/>
              <a:p>
                <a:endParaRPr lang="ar-EG" dirty="0"/>
              </a:p>
            </p:txBody>
          </p:sp>
        </p:grpSp>
      </p:grpSp>
      <p:sp>
        <p:nvSpPr>
          <p:cNvPr id="9251" name="Rectangle 35" descr="قطري داكن إلى الأعلى"/>
          <p:cNvSpPr>
            <a:spLocks noChangeArrowheads="1"/>
          </p:cNvSpPr>
          <p:nvPr/>
        </p:nvSpPr>
        <p:spPr bwMode="auto">
          <a:xfrm>
            <a:off x="3467100" y="3619500"/>
            <a:ext cx="215900" cy="1824038"/>
          </a:xfrm>
          <a:prstGeom prst="rect">
            <a:avLst/>
          </a:prstGeom>
          <a:pattFill prst="dkUpDiag">
            <a:fgClr>
              <a:schemeClr val="accent2"/>
            </a:fgClr>
            <a:bgClr>
              <a:srgbClr val="FFFFFF"/>
            </a:bgClr>
          </a:pattFill>
          <a:ln w="28575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EG" dirty="0"/>
          </a:p>
        </p:txBody>
      </p:sp>
      <p:grpSp>
        <p:nvGrpSpPr>
          <p:cNvPr id="8" name="Group 36"/>
          <p:cNvGrpSpPr>
            <a:grpSpLocks/>
          </p:cNvGrpSpPr>
          <p:nvPr/>
        </p:nvGrpSpPr>
        <p:grpSpPr bwMode="auto">
          <a:xfrm>
            <a:off x="3657600" y="3429000"/>
            <a:ext cx="762000" cy="2209800"/>
            <a:chOff x="2304" y="2160"/>
            <a:chExt cx="480" cy="1392"/>
          </a:xfrm>
        </p:grpSpPr>
        <p:sp>
          <p:nvSpPr>
            <p:cNvPr id="16421" name="Rectangle 37" descr="قطري داكن إلى الأعلى"/>
            <p:cNvSpPr>
              <a:spLocks noChangeArrowheads="1"/>
            </p:cNvSpPr>
            <p:nvPr/>
          </p:nvSpPr>
          <p:spPr bwMode="auto">
            <a:xfrm>
              <a:off x="2532" y="2277"/>
              <a:ext cx="252" cy="1149"/>
            </a:xfrm>
            <a:prstGeom prst="rect">
              <a:avLst/>
            </a:prstGeom>
            <a:pattFill prst="dkUpDiag">
              <a:fgClr>
                <a:schemeClr val="accent2"/>
              </a:fgClr>
              <a:bgClr>
                <a:srgbClr val="FFFFFF"/>
              </a:bgClr>
            </a:pattFill>
            <a:ln w="28575">
              <a:solidFill>
                <a:srgbClr val="CC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EG" dirty="0"/>
            </a:p>
          </p:txBody>
        </p:sp>
        <p:sp>
          <p:nvSpPr>
            <p:cNvPr id="16422" name="Line 38"/>
            <p:cNvSpPr>
              <a:spLocks noChangeShapeType="1"/>
            </p:cNvSpPr>
            <p:nvPr/>
          </p:nvSpPr>
          <p:spPr bwMode="auto">
            <a:xfrm>
              <a:off x="2424" y="2160"/>
              <a:ext cx="0" cy="1392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prstDash val="lgDashDot"/>
              <a:round/>
              <a:headEnd/>
              <a:tailEnd/>
            </a:ln>
          </p:spPr>
          <p:txBody>
            <a:bodyPr/>
            <a:lstStyle/>
            <a:p>
              <a:endParaRPr lang="ar-EG" dirty="0"/>
            </a:p>
          </p:txBody>
        </p:sp>
        <p:sp>
          <p:nvSpPr>
            <p:cNvPr id="16423" name="Line 39"/>
            <p:cNvSpPr>
              <a:spLocks noChangeShapeType="1"/>
            </p:cNvSpPr>
            <p:nvPr/>
          </p:nvSpPr>
          <p:spPr bwMode="auto">
            <a:xfrm>
              <a:off x="2304" y="2274"/>
              <a:ext cx="240" cy="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EG" dirty="0"/>
            </a:p>
          </p:txBody>
        </p:sp>
        <p:sp>
          <p:nvSpPr>
            <p:cNvPr id="16424" name="Line 40"/>
            <p:cNvSpPr>
              <a:spLocks noChangeShapeType="1"/>
            </p:cNvSpPr>
            <p:nvPr/>
          </p:nvSpPr>
          <p:spPr bwMode="auto">
            <a:xfrm>
              <a:off x="2304" y="3426"/>
              <a:ext cx="240" cy="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EG" dirty="0"/>
            </a:p>
          </p:txBody>
        </p:sp>
      </p:grpSp>
      <p:grpSp>
        <p:nvGrpSpPr>
          <p:cNvPr id="9" name="Group 41"/>
          <p:cNvGrpSpPr>
            <a:grpSpLocks/>
          </p:cNvGrpSpPr>
          <p:nvPr/>
        </p:nvGrpSpPr>
        <p:grpSpPr bwMode="auto">
          <a:xfrm>
            <a:off x="4362450" y="3457575"/>
            <a:ext cx="590550" cy="2209800"/>
            <a:chOff x="2748" y="2178"/>
            <a:chExt cx="372" cy="1392"/>
          </a:xfrm>
        </p:grpSpPr>
        <p:sp>
          <p:nvSpPr>
            <p:cNvPr id="16417" name="Rectangle 42" descr="قطري داكن إلى الأعلى"/>
            <p:cNvSpPr>
              <a:spLocks noChangeArrowheads="1"/>
            </p:cNvSpPr>
            <p:nvPr/>
          </p:nvSpPr>
          <p:spPr bwMode="auto">
            <a:xfrm>
              <a:off x="2984" y="2268"/>
              <a:ext cx="136" cy="1149"/>
            </a:xfrm>
            <a:prstGeom prst="rect">
              <a:avLst/>
            </a:prstGeom>
            <a:pattFill prst="dkUpDiag">
              <a:fgClr>
                <a:schemeClr val="accent2"/>
              </a:fgClr>
              <a:bgClr>
                <a:srgbClr val="FFFFFF"/>
              </a:bgClr>
            </a:pattFill>
            <a:ln w="28575">
              <a:solidFill>
                <a:srgbClr val="CC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EG" dirty="0"/>
            </a:p>
          </p:txBody>
        </p:sp>
        <p:sp>
          <p:nvSpPr>
            <p:cNvPr id="16418" name="Line 43"/>
            <p:cNvSpPr>
              <a:spLocks noChangeShapeType="1"/>
            </p:cNvSpPr>
            <p:nvPr/>
          </p:nvSpPr>
          <p:spPr bwMode="auto">
            <a:xfrm>
              <a:off x="2886" y="2178"/>
              <a:ext cx="0" cy="1392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prstDash val="lgDashDot"/>
              <a:round/>
              <a:headEnd/>
              <a:tailEnd/>
            </a:ln>
          </p:spPr>
          <p:txBody>
            <a:bodyPr/>
            <a:lstStyle/>
            <a:p>
              <a:endParaRPr lang="ar-EG" dirty="0"/>
            </a:p>
          </p:txBody>
        </p:sp>
        <p:sp>
          <p:nvSpPr>
            <p:cNvPr id="16419" name="Line 44"/>
            <p:cNvSpPr>
              <a:spLocks noChangeShapeType="1"/>
            </p:cNvSpPr>
            <p:nvPr/>
          </p:nvSpPr>
          <p:spPr bwMode="auto">
            <a:xfrm flipH="1">
              <a:off x="2748" y="2274"/>
              <a:ext cx="240" cy="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EG" dirty="0"/>
            </a:p>
          </p:txBody>
        </p:sp>
        <p:sp>
          <p:nvSpPr>
            <p:cNvPr id="16420" name="Line 45"/>
            <p:cNvSpPr>
              <a:spLocks noChangeShapeType="1"/>
            </p:cNvSpPr>
            <p:nvPr/>
          </p:nvSpPr>
          <p:spPr bwMode="auto">
            <a:xfrm flipH="1">
              <a:off x="2772" y="3420"/>
              <a:ext cx="240" cy="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endParaRPr lang="ar-EG" dirty="0"/>
            </a:p>
          </p:txBody>
        </p:sp>
      </p:grpSp>
      <p:sp>
        <p:nvSpPr>
          <p:cNvPr id="9262" name="Line 46"/>
          <p:cNvSpPr>
            <a:spLocks noChangeShapeType="1"/>
          </p:cNvSpPr>
          <p:nvPr/>
        </p:nvSpPr>
        <p:spPr bwMode="auto">
          <a:xfrm>
            <a:off x="6115050" y="2324100"/>
            <a:ext cx="1681163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ar-EG" dirty="0"/>
          </a:p>
        </p:txBody>
      </p:sp>
      <p:sp>
        <p:nvSpPr>
          <p:cNvPr id="9263" name="Line 47"/>
          <p:cNvSpPr>
            <a:spLocks noChangeShapeType="1"/>
          </p:cNvSpPr>
          <p:nvPr/>
        </p:nvSpPr>
        <p:spPr bwMode="auto">
          <a:xfrm>
            <a:off x="6115050" y="2667000"/>
            <a:ext cx="1681163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ar-EG" dirty="0"/>
          </a:p>
        </p:txBody>
      </p:sp>
      <p:sp>
        <p:nvSpPr>
          <p:cNvPr id="9264" name="Line 48"/>
          <p:cNvSpPr>
            <a:spLocks noChangeShapeType="1"/>
          </p:cNvSpPr>
          <p:nvPr/>
        </p:nvSpPr>
        <p:spPr bwMode="auto">
          <a:xfrm>
            <a:off x="6115050" y="2895600"/>
            <a:ext cx="1681163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ar-EG" dirty="0"/>
          </a:p>
        </p:txBody>
      </p:sp>
      <p:sp>
        <p:nvSpPr>
          <p:cNvPr id="9265" name="Line 49"/>
          <p:cNvSpPr>
            <a:spLocks noChangeShapeType="1"/>
          </p:cNvSpPr>
          <p:nvPr/>
        </p:nvSpPr>
        <p:spPr bwMode="auto">
          <a:xfrm>
            <a:off x="5924550" y="2514600"/>
            <a:ext cx="21336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ar-EG" dirty="0"/>
          </a:p>
        </p:txBody>
      </p:sp>
      <p:sp>
        <p:nvSpPr>
          <p:cNvPr id="9266" name="Rectangle 50" descr="قطري داكن إلى الأعلى"/>
          <p:cNvSpPr>
            <a:spLocks noChangeArrowheads="1"/>
          </p:cNvSpPr>
          <p:nvPr/>
        </p:nvSpPr>
        <p:spPr bwMode="auto">
          <a:xfrm>
            <a:off x="6334125" y="2438400"/>
            <a:ext cx="420688" cy="762000"/>
          </a:xfrm>
          <a:prstGeom prst="rect">
            <a:avLst/>
          </a:prstGeom>
          <a:pattFill prst="dkUpDiag">
            <a:fgClr>
              <a:srgbClr val="CC3300"/>
            </a:fgClr>
            <a:bgClr>
              <a:schemeClr val="bg1"/>
            </a:bgClr>
          </a:pattFill>
          <a:ln w="28575">
            <a:solidFill>
              <a:srgbClr val="99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EG" dirty="0"/>
          </a:p>
        </p:txBody>
      </p:sp>
      <p:sp>
        <p:nvSpPr>
          <p:cNvPr id="9267" name="Rectangle 51" descr="قطري داكن إلى الأعلى"/>
          <p:cNvSpPr>
            <a:spLocks noChangeArrowheads="1"/>
          </p:cNvSpPr>
          <p:nvPr/>
        </p:nvSpPr>
        <p:spPr bwMode="auto">
          <a:xfrm>
            <a:off x="7210425" y="2428875"/>
            <a:ext cx="420688" cy="762000"/>
          </a:xfrm>
          <a:prstGeom prst="rect">
            <a:avLst/>
          </a:prstGeom>
          <a:pattFill prst="dkUpDiag">
            <a:fgClr>
              <a:srgbClr val="CC3300"/>
            </a:fgClr>
            <a:bgClr>
              <a:schemeClr val="bg1"/>
            </a:bgClr>
          </a:pattFill>
          <a:ln w="28575">
            <a:solidFill>
              <a:srgbClr val="99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EG" dirty="0"/>
          </a:p>
        </p:txBody>
      </p:sp>
      <p:grpSp>
        <p:nvGrpSpPr>
          <p:cNvPr id="10" name="Group 4"/>
          <p:cNvGrpSpPr>
            <a:grpSpLocks/>
          </p:cNvGrpSpPr>
          <p:nvPr/>
        </p:nvGrpSpPr>
        <p:grpSpPr bwMode="auto">
          <a:xfrm>
            <a:off x="304800" y="381000"/>
            <a:ext cx="8610600" cy="6097588"/>
            <a:chOff x="192" y="240"/>
            <a:chExt cx="5424" cy="3841"/>
          </a:xfrm>
        </p:grpSpPr>
        <p:sp>
          <p:nvSpPr>
            <p:cNvPr id="16415" name="Rectangle 5"/>
            <p:cNvSpPr>
              <a:spLocks noChangeArrowheads="1"/>
            </p:cNvSpPr>
            <p:nvPr/>
          </p:nvSpPr>
          <p:spPr bwMode="auto">
            <a:xfrm>
              <a:off x="192" y="240"/>
              <a:ext cx="5424" cy="38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EG" b="1" dirty="0"/>
            </a:p>
          </p:txBody>
        </p:sp>
        <p:sp>
          <p:nvSpPr>
            <p:cNvPr id="16416" name="Text Box 6"/>
            <p:cNvSpPr txBox="1">
              <a:spLocks noChangeArrowheads="1"/>
            </p:cNvSpPr>
            <p:nvPr/>
          </p:nvSpPr>
          <p:spPr bwMode="auto">
            <a:xfrm>
              <a:off x="192" y="3907"/>
              <a:ext cx="5424" cy="17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rtl="0">
                <a:spcBef>
                  <a:spcPct val="50000"/>
                </a:spcBef>
              </a:pPr>
              <a:r>
                <a:rPr lang="en-US" sz="1200" b="1" dirty="0">
                  <a:latin typeface="Comic Sans MS" pitchFamily="66" charset="0"/>
                </a:rPr>
                <a:t>Prof. Dr. Mohamed Omar Mousa                                                                          March 2006</a:t>
              </a:r>
            </a:p>
          </p:txBody>
        </p:sp>
      </p:grpSp>
      <p:pic>
        <p:nvPicPr>
          <p:cNvPr id="54" name="~PP1896.WAV">
            <a:hlinkClick r:id="" action="ppaction://media"/>
          </p:cNvPr>
          <p:cNvPicPr>
            <a:picLocks noRot="1" noChangeAspect="1"/>
          </p:cNvPicPr>
          <p:nvPr>
            <a:wavAudioFile r:embed="rId2" name="~PP1896.WAV"/>
          </p:nvPr>
        </p:nvPicPr>
        <p:blipFill>
          <a:blip r:embed="rId6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746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</p:childTnLst>
        </p:cTn>
      </p:par>
    </p:tnLst>
    <p:bldLst>
      <p:bldP spid="9251" grpId="0" animBg="1"/>
      <p:bldP spid="9262" grpId="0" animBg="1"/>
      <p:bldP spid="9263" grpId="0" animBg="1"/>
      <p:bldP spid="9264" grpId="0" animBg="1"/>
      <p:bldP spid="9265" grpId="0" animBg="1"/>
      <p:bldP spid="9266" grpId="0" animBg="1"/>
      <p:bldP spid="926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9.4|51.3|2|35.9|10.8|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7|1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51.6|120.8|28|1.9|4.3|0.2|11.5|3.2|2.9|8.2|110.1|7.2|1.4|1.1|0.8|0.8|14.7|2.4"/>
</p:tagLst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139</Words>
  <Application>Microsoft Office PowerPoint</Application>
  <PresentationFormat>عرض على الشاشة (3:4)‏</PresentationFormat>
  <Paragraphs>93</Paragraphs>
  <Slides>6</Slides>
  <Notes>3</Notes>
  <HiddenSlides>0</HiddenSlides>
  <MMClips>4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7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pc</dc:creator>
  <cp:lastModifiedBy>pc</cp:lastModifiedBy>
  <cp:revision>4</cp:revision>
  <dcterms:created xsi:type="dcterms:W3CDTF">2020-03-17T12:17:27Z</dcterms:created>
  <dcterms:modified xsi:type="dcterms:W3CDTF">2020-03-17T13:01:06Z</dcterms:modified>
</cp:coreProperties>
</file>