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C01C-1277-4075-9009-707111CC8990}" type="datetimeFigureOut">
              <a:rPr lang="ar-EG" smtClean="0"/>
              <a:pPr/>
              <a:t>30/07/1441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29D4-466F-4551-A5C3-F21F2662CB2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C01C-1277-4075-9009-707111CC8990}" type="datetimeFigureOut">
              <a:rPr lang="ar-EG" smtClean="0"/>
              <a:pPr/>
              <a:t>30/07/1441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29D4-466F-4551-A5C3-F21F2662CB2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C01C-1277-4075-9009-707111CC8990}" type="datetimeFigureOut">
              <a:rPr lang="ar-EG" smtClean="0"/>
              <a:pPr/>
              <a:t>30/07/1441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29D4-466F-4551-A5C3-F21F2662CB2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Abhaya Libre" panose="02000603000000000000" pitchFamily="2" charset="77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3040165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C01C-1277-4075-9009-707111CC8990}" type="datetimeFigureOut">
              <a:rPr lang="ar-EG" smtClean="0"/>
              <a:pPr/>
              <a:t>30/07/1441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29D4-466F-4551-A5C3-F21F2662CB2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C01C-1277-4075-9009-707111CC8990}" type="datetimeFigureOut">
              <a:rPr lang="ar-EG" smtClean="0"/>
              <a:pPr/>
              <a:t>30/07/1441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29D4-466F-4551-A5C3-F21F2662CB2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C01C-1277-4075-9009-707111CC8990}" type="datetimeFigureOut">
              <a:rPr lang="ar-EG" smtClean="0"/>
              <a:pPr/>
              <a:t>30/07/1441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29D4-466F-4551-A5C3-F21F2662CB2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C01C-1277-4075-9009-707111CC8990}" type="datetimeFigureOut">
              <a:rPr lang="ar-EG" smtClean="0"/>
              <a:pPr/>
              <a:t>30/07/1441</a:t>
            </a:fld>
            <a:endParaRPr lang="ar-EG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29D4-466F-4551-A5C3-F21F2662CB2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C01C-1277-4075-9009-707111CC8990}" type="datetimeFigureOut">
              <a:rPr lang="ar-EG" smtClean="0"/>
              <a:pPr/>
              <a:t>30/07/1441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29D4-466F-4551-A5C3-F21F2662CB2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C01C-1277-4075-9009-707111CC8990}" type="datetimeFigureOut">
              <a:rPr lang="ar-EG" smtClean="0"/>
              <a:pPr/>
              <a:t>30/07/1441</a:t>
            </a:fld>
            <a:endParaRPr lang="ar-EG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29D4-466F-4551-A5C3-F21F2662CB2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C01C-1277-4075-9009-707111CC8990}" type="datetimeFigureOut">
              <a:rPr lang="ar-EG" smtClean="0"/>
              <a:pPr/>
              <a:t>30/07/1441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29D4-466F-4551-A5C3-F21F2662CB2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C01C-1277-4075-9009-707111CC8990}" type="datetimeFigureOut">
              <a:rPr lang="ar-EG" smtClean="0"/>
              <a:pPr/>
              <a:t>30/07/1441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29D4-466F-4551-A5C3-F21F2662CB2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DC01C-1277-4075-9009-707111CC8990}" type="datetimeFigureOut">
              <a:rPr lang="ar-EG" smtClean="0"/>
              <a:pPr/>
              <a:t>30/07/1441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129D4-466F-4551-A5C3-F21F2662CB2A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 smtClean="0"/>
              <a:t>رسم هندسي </a:t>
            </a:r>
            <a:r>
              <a:rPr lang="ar-EG" dirty="0" err="1" smtClean="0"/>
              <a:t>أ</a:t>
            </a:r>
            <a:endParaRPr lang="ar-EG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EG" dirty="0" smtClean="0"/>
              <a:t>محاضرة 6 </a:t>
            </a:r>
          </a:p>
          <a:p>
            <a:r>
              <a:rPr lang="ar-EG" dirty="0" smtClean="0"/>
              <a:t>د/ </a:t>
            </a:r>
            <a:r>
              <a:rPr lang="ar-EG" dirty="0" err="1" smtClean="0"/>
              <a:t>عبدالسلام</a:t>
            </a:r>
            <a:r>
              <a:rPr lang="ar-EG" dirty="0" smtClean="0"/>
              <a:t> عزت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364" t="45142" r="27815" b="15398"/>
          <a:stretch>
            <a:fillRect/>
          </a:stretch>
        </p:blipFill>
        <p:spPr bwMode="auto">
          <a:xfrm>
            <a:off x="785786" y="1928802"/>
            <a:ext cx="764386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903" t="29297" r="28075" b="21875"/>
          <a:stretch>
            <a:fillRect/>
          </a:stretch>
        </p:blipFill>
        <p:spPr bwMode="auto">
          <a:xfrm>
            <a:off x="571472" y="1785926"/>
            <a:ext cx="7858180" cy="457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8550" t="39062" r="25329" b="24805"/>
          <a:stretch>
            <a:fillRect/>
          </a:stretch>
        </p:blipFill>
        <p:spPr bwMode="auto">
          <a:xfrm>
            <a:off x="785786" y="1857364"/>
            <a:ext cx="778674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AutoShape 6" descr="blob:https://web.whatsapp.com/6c9dbeaa-835a-41af-821f-b0213eed2102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6682" y="400969"/>
            <a:ext cx="51598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adway" pitchFamily="82" charset="0"/>
              </a:rPr>
              <a:t>Isometric :-</a:t>
            </a:r>
            <a:endParaRPr lang="en-US" sz="5000" b="1" i="1" dirty="0">
              <a:solidFill>
                <a:schemeClr val="tx1">
                  <a:lumMod val="75000"/>
                  <a:lumOff val="25000"/>
                </a:schemeClr>
              </a:solidFill>
              <a:latin typeface="Broadway" pitchFamily="82" charset="0"/>
            </a:endParaRPr>
          </a:p>
        </p:txBody>
      </p:sp>
      <p:pic>
        <p:nvPicPr>
          <p:cNvPr id="1026" name="Picture 2" descr="C:\Users\Fatimah\Downloads\WhatsApp Image 2019-04-10 at 10.18.04 AM.jpeg"/>
          <p:cNvPicPr>
            <a:picLocks noChangeAspect="1" noChangeArrowheads="1"/>
          </p:cNvPicPr>
          <p:nvPr/>
        </p:nvPicPr>
        <p:blipFill>
          <a:blip r:embed="rId2"/>
          <a:srcRect l="24585" t="8050" r="29222" b="21857"/>
          <a:stretch>
            <a:fillRect/>
          </a:stretch>
        </p:blipFill>
        <p:spPr bwMode="auto">
          <a:xfrm>
            <a:off x="685800" y="1492827"/>
            <a:ext cx="3875315" cy="4688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 descr="4.jpg"/>
          <p:cNvPicPr>
            <a:picLocks noChangeAspect="1"/>
          </p:cNvPicPr>
          <p:nvPr/>
        </p:nvPicPr>
        <p:blipFill>
          <a:blip r:embed="rId3"/>
          <a:srcRect l="10832" t="26353" b="12534"/>
          <a:stretch>
            <a:fillRect/>
          </a:stretch>
        </p:blipFill>
        <p:spPr>
          <a:xfrm>
            <a:off x="4822371" y="1477917"/>
            <a:ext cx="3848645" cy="4703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16250533"/>
      </p:ext>
    </p:extLst>
  </p:cSld>
  <p:clrMapOvr>
    <a:masterClrMapping/>
  </p:clrMapOvr>
  <p:transition advClick="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AutoShape 6" descr="blob:https://web.whatsapp.com/6c9dbeaa-835a-41af-821f-b0213eed2102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6682" y="415483"/>
            <a:ext cx="51598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adway" pitchFamily="82" charset="0"/>
              </a:rPr>
              <a:t>Elevation:-</a:t>
            </a:r>
            <a:endParaRPr lang="en-US" sz="5000" b="1" i="1" dirty="0">
              <a:solidFill>
                <a:schemeClr val="tx1">
                  <a:lumMod val="75000"/>
                  <a:lumOff val="25000"/>
                </a:schemeClr>
              </a:solidFill>
              <a:latin typeface="Broadway" pitchFamily="82" charset="0"/>
            </a:endParaRPr>
          </a:p>
        </p:txBody>
      </p:sp>
      <p:pic>
        <p:nvPicPr>
          <p:cNvPr id="2050" name="Picture 2" descr="C:\Users\Fatimah\Downloads\WhatsApp Image 2019-04-10 at 10.17.49 AM.jpeg"/>
          <p:cNvPicPr>
            <a:picLocks noChangeAspect="1" noChangeArrowheads="1"/>
          </p:cNvPicPr>
          <p:nvPr/>
        </p:nvPicPr>
        <p:blipFill>
          <a:blip r:embed="rId2"/>
          <a:srcRect l="9483" r="10419"/>
          <a:stretch>
            <a:fillRect/>
          </a:stretch>
        </p:blipFill>
        <p:spPr bwMode="auto">
          <a:xfrm>
            <a:off x="345281" y="1629460"/>
            <a:ext cx="3900147" cy="4553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10" descr="2.jpg"/>
          <p:cNvPicPr>
            <a:picLocks noChangeAspect="1"/>
          </p:cNvPicPr>
          <p:nvPr/>
        </p:nvPicPr>
        <p:blipFill>
          <a:blip r:embed="rId3"/>
          <a:srcRect l="9406" t="18772" r="17556" b="17068"/>
          <a:stretch>
            <a:fillRect/>
          </a:stretch>
        </p:blipFill>
        <p:spPr>
          <a:xfrm>
            <a:off x="4713515" y="1614946"/>
            <a:ext cx="4161186" cy="4553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16250533"/>
      </p:ext>
    </p:extLst>
  </p:cSld>
  <p:clrMapOvr>
    <a:masterClrMapping/>
  </p:clrMapOvr>
  <p:transition advClick="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AutoShape 6" descr="blob:https://web.whatsapp.com/6c9dbeaa-835a-41af-821f-b0213eed2102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6682" y="415483"/>
            <a:ext cx="51598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adway" pitchFamily="82" charset="0"/>
              </a:rPr>
              <a:t>Plan View:-</a:t>
            </a:r>
            <a:endParaRPr lang="en-US" sz="5000" b="1" i="1" dirty="0">
              <a:solidFill>
                <a:schemeClr val="tx1">
                  <a:lumMod val="75000"/>
                  <a:lumOff val="25000"/>
                </a:schemeClr>
              </a:solidFill>
              <a:latin typeface="Broadway" pitchFamily="82" charset="0"/>
            </a:endParaRPr>
          </a:p>
        </p:txBody>
      </p:sp>
      <p:pic>
        <p:nvPicPr>
          <p:cNvPr id="3074" name="Picture 2" descr="C:\Users\Fatimah\Downloads\WhatsApp Image 2019-04-10 at 10.17.48 AM.jpeg"/>
          <p:cNvPicPr>
            <a:picLocks noChangeAspect="1" noChangeArrowheads="1"/>
          </p:cNvPicPr>
          <p:nvPr/>
        </p:nvPicPr>
        <p:blipFill>
          <a:blip r:embed="rId2"/>
          <a:srcRect b="19667"/>
          <a:stretch>
            <a:fillRect/>
          </a:stretch>
        </p:blipFill>
        <p:spPr bwMode="auto">
          <a:xfrm>
            <a:off x="345281" y="1799771"/>
            <a:ext cx="3747747" cy="4267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10" descr="IMG-20190414-WA0011.jpg"/>
          <p:cNvPicPr>
            <a:picLocks noChangeAspect="1"/>
          </p:cNvPicPr>
          <p:nvPr/>
        </p:nvPicPr>
        <p:blipFill>
          <a:blip r:embed="rId3"/>
          <a:srcRect l="20922" t="17884" r="34786" b="20529"/>
          <a:stretch>
            <a:fillRect/>
          </a:stretch>
        </p:blipFill>
        <p:spPr>
          <a:xfrm rot="5400000">
            <a:off x="4680857" y="1952172"/>
            <a:ext cx="4267200" cy="3962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16250533"/>
      </p:ext>
    </p:extLst>
  </p:cSld>
  <p:clrMapOvr>
    <a:masterClrMapping/>
  </p:clrMapOvr>
  <p:transition advClick="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AutoShape 6" descr="blob:https://web.whatsapp.com/6c9dbeaa-835a-41af-821f-b0213eed2102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6682" y="415483"/>
            <a:ext cx="51598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adway" pitchFamily="82" charset="0"/>
              </a:rPr>
              <a:t>Side view :-</a:t>
            </a:r>
            <a:endParaRPr lang="en-US" sz="5000" b="1" i="1" dirty="0">
              <a:solidFill>
                <a:schemeClr val="tx1">
                  <a:lumMod val="75000"/>
                  <a:lumOff val="25000"/>
                </a:schemeClr>
              </a:solidFill>
              <a:latin typeface="Broadway" pitchFamily="82" charset="0"/>
            </a:endParaRPr>
          </a:p>
        </p:txBody>
      </p:sp>
      <p:pic>
        <p:nvPicPr>
          <p:cNvPr id="4098" name="Picture 2" descr="C:\Users\Fatimah\Downloads\WhatsApp Image 2019-04-10 at 10.17.56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282" y="1571501"/>
            <a:ext cx="4194629" cy="4586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10" descr="thumbnail.jpg"/>
          <p:cNvPicPr>
            <a:picLocks noChangeAspect="1"/>
          </p:cNvPicPr>
          <p:nvPr/>
        </p:nvPicPr>
        <p:blipFill>
          <a:blip r:embed="rId3"/>
          <a:srcRect l="15621" t="18624" r="9220" b="22116"/>
          <a:stretch>
            <a:fillRect/>
          </a:stretch>
        </p:blipFill>
        <p:spPr>
          <a:xfrm>
            <a:off x="5018315" y="1571501"/>
            <a:ext cx="3755571" cy="4586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16250533"/>
      </p:ext>
    </p:extLst>
  </p:cSld>
  <p:clrMapOvr>
    <a:masterClrMapping/>
  </p:clrMapOvr>
  <p:transition advClick="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88516ece-f5e3-447f-8783-14d1c420eb54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blob:https://web.whatsapp.com/88516ece-f5e3-447f-8783-14d1c420eb54"/>
          <p:cNvSpPr>
            <a:spLocks noGrp="1" noChangeAspect="1" noChangeArrowheads="1"/>
          </p:cNvSpPr>
          <p:nvPr>
            <p:ph type="pic" sz="quarter" idx="14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1" name="Picture 7" descr="C:\Users\Fatimah\Downloads\WhatsApp Image 2019-04-10 at 10.18.05 AM.jpeg"/>
          <p:cNvPicPr>
            <a:picLocks noChangeAspect="1" noChangeArrowheads="1"/>
          </p:cNvPicPr>
          <p:nvPr/>
        </p:nvPicPr>
        <p:blipFill>
          <a:blip r:embed="rId2"/>
          <a:srcRect l="8071" t="11286" r="3543" b="12337"/>
          <a:stretch>
            <a:fillRect/>
          </a:stretch>
        </p:blipFill>
        <p:spPr bwMode="auto">
          <a:xfrm>
            <a:off x="664028" y="1128801"/>
            <a:ext cx="7609115" cy="5511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6681" y="420914"/>
            <a:ext cx="374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Projections :-</a:t>
            </a:r>
            <a:endParaRPr lang="en-US" sz="4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21</Words>
  <Application>Microsoft Office PowerPoint</Application>
  <PresentationFormat>عرض على الشاشة (3:4)‏</PresentationFormat>
  <Paragraphs>8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رسم هندسي أ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pc</dc:creator>
  <cp:lastModifiedBy>pc</cp:lastModifiedBy>
  <cp:revision>8</cp:revision>
  <dcterms:created xsi:type="dcterms:W3CDTF">2020-03-23T21:16:20Z</dcterms:created>
  <dcterms:modified xsi:type="dcterms:W3CDTF">2020-03-23T23:00:45Z</dcterms:modified>
</cp:coreProperties>
</file>