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hi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82708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85913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74077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15735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59516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99331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7803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28984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12751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26188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i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7390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737A-D7FD-40D0-BB7F-4D8E64DDDF30}" type="datetimeFigureOut">
              <a:rPr lang="hi-IN" smtClean="0"/>
              <a:t>रविवार, 29 क़ार्तीक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D779-1623-4AD3-8A75-42DB047983C5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076283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i-IN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00"/>
            <a:ext cx="4982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 </a:t>
            </a:r>
            <a:r>
              <a:rPr lang="en-US" sz="44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PROJECTION </a:t>
            </a:r>
            <a:r>
              <a:rPr lang="hi-IN" sz="44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- 5</a:t>
            </a:r>
            <a:endParaRPr lang="hi-IN" sz="4400" b="1" dirty="0"/>
          </a:p>
        </p:txBody>
      </p:sp>
    </p:spTree>
    <p:extLst>
      <p:ext uri="{BB962C8B-B14F-4D97-AF65-F5344CB8AC3E}">
        <p14:creationId xmlns:p14="http://schemas.microsoft.com/office/powerpoint/2010/main" val="349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 b="62694"/>
          <a:stretch>
            <a:fillRect/>
          </a:stretch>
        </p:blipFill>
        <p:spPr bwMode="auto">
          <a:xfrm>
            <a:off x="1219200" y="1651000"/>
            <a:ext cx="42941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 t="51295"/>
          <a:stretch>
            <a:fillRect/>
          </a:stretch>
        </p:blipFill>
        <p:spPr bwMode="auto">
          <a:xfrm>
            <a:off x="1211263" y="3479800"/>
            <a:ext cx="4294187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47244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32766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0966" name="Text Box 18"/>
          <p:cNvSpPr txBox="1">
            <a:spLocks noChangeArrowheads="1"/>
          </p:cNvSpPr>
          <p:nvPr/>
        </p:nvSpPr>
        <p:spPr bwMode="auto">
          <a:xfrm>
            <a:off x="3327400" y="299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0967" name="Text Box 21"/>
          <p:cNvSpPr txBox="1">
            <a:spLocks noChangeArrowheads="1"/>
          </p:cNvSpPr>
          <p:nvPr/>
        </p:nvSpPr>
        <p:spPr bwMode="auto">
          <a:xfrm>
            <a:off x="49530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0968" name="Text Box 22"/>
          <p:cNvSpPr txBox="1">
            <a:spLocks noChangeArrowheads="1"/>
          </p:cNvSpPr>
          <p:nvPr/>
        </p:nvSpPr>
        <p:spPr bwMode="auto">
          <a:xfrm>
            <a:off x="48768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40969" name="Text Box 23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40970" name="Text Box 24"/>
          <p:cNvSpPr txBox="1">
            <a:spLocks noChangeArrowheads="1"/>
          </p:cNvSpPr>
          <p:nvPr/>
        </p:nvSpPr>
        <p:spPr bwMode="auto">
          <a:xfrm>
            <a:off x="4038600" y="1841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u="sng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40971" name="Text Box 36"/>
          <p:cNvSpPr txBox="1">
            <a:spLocks noChangeArrowheads="1"/>
          </p:cNvSpPr>
          <p:nvPr/>
        </p:nvSpPr>
        <p:spPr bwMode="auto">
          <a:xfrm>
            <a:off x="1981200" y="3657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40972" name="Text Box 37"/>
          <p:cNvSpPr txBox="1">
            <a:spLocks noChangeArrowheads="1"/>
          </p:cNvSpPr>
          <p:nvPr/>
        </p:nvSpPr>
        <p:spPr bwMode="auto">
          <a:xfrm>
            <a:off x="2070100" y="218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u="sng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40973" name="Text Box 38"/>
          <p:cNvSpPr txBox="1">
            <a:spLocks noChangeArrowheads="1"/>
          </p:cNvSpPr>
          <p:nvPr/>
        </p:nvSpPr>
        <p:spPr bwMode="auto">
          <a:xfrm>
            <a:off x="2006600" y="5156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40974" name="Text Box 53"/>
          <p:cNvSpPr txBox="1">
            <a:spLocks noChangeArrowheads="1"/>
          </p:cNvSpPr>
          <p:nvPr/>
        </p:nvSpPr>
        <p:spPr bwMode="auto">
          <a:xfrm>
            <a:off x="1917700" y="40767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40975" name="Text Box 55"/>
          <p:cNvSpPr txBox="1">
            <a:spLocks noChangeArrowheads="1"/>
          </p:cNvSpPr>
          <p:nvPr/>
        </p:nvSpPr>
        <p:spPr bwMode="auto">
          <a:xfrm>
            <a:off x="1905000" y="4724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40976" name="Text Box 57"/>
          <p:cNvSpPr txBox="1">
            <a:spLocks noChangeArrowheads="1"/>
          </p:cNvSpPr>
          <p:nvPr/>
        </p:nvSpPr>
        <p:spPr bwMode="auto">
          <a:xfrm>
            <a:off x="4394200" y="2082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40977" name="Text Box 62"/>
          <p:cNvSpPr txBox="1">
            <a:spLocks noChangeArrowheads="1"/>
          </p:cNvSpPr>
          <p:nvPr/>
        </p:nvSpPr>
        <p:spPr bwMode="auto">
          <a:xfrm>
            <a:off x="3657600" y="2108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40978" name="Text Box 63"/>
          <p:cNvSpPr txBox="1">
            <a:spLocks noChangeArrowheads="1"/>
          </p:cNvSpPr>
          <p:nvPr/>
        </p:nvSpPr>
        <p:spPr bwMode="auto">
          <a:xfrm>
            <a:off x="3657600" y="54229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40979" name="Text Box 64"/>
          <p:cNvSpPr txBox="1">
            <a:spLocks noChangeArrowheads="1"/>
          </p:cNvSpPr>
          <p:nvPr/>
        </p:nvSpPr>
        <p:spPr bwMode="auto">
          <a:xfrm>
            <a:off x="4406900" y="53975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40980" name="Text Box 66"/>
          <p:cNvSpPr txBox="1">
            <a:spLocks noChangeArrowheads="1"/>
          </p:cNvSpPr>
          <p:nvPr/>
        </p:nvSpPr>
        <p:spPr bwMode="auto">
          <a:xfrm>
            <a:off x="41148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u="sng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0981" name="Text Box 68"/>
          <p:cNvSpPr txBox="1">
            <a:spLocks noChangeArrowheads="1"/>
          </p:cNvSpPr>
          <p:nvPr/>
        </p:nvSpPr>
        <p:spPr bwMode="auto">
          <a:xfrm>
            <a:off x="4038600" y="2667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0982" name="Text Box 71"/>
          <p:cNvSpPr txBox="1">
            <a:spLocks noChangeArrowheads="1"/>
          </p:cNvSpPr>
          <p:nvPr/>
        </p:nvSpPr>
        <p:spPr bwMode="auto">
          <a:xfrm>
            <a:off x="1981200" y="106363"/>
            <a:ext cx="5181600" cy="5794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5D5D"/>
                </a:solidFill>
                <a:latin typeface="Comic Sans MS" pitchFamily="66" charset="0"/>
              </a:rPr>
              <a:t>Solved Problem (6)</a:t>
            </a:r>
          </a:p>
        </p:txBody>
      </p:sp>
      <p:sp>
        <p:nvSpPr>
          <p:cNvPr id="40983" name="Oval 72"/>
          <p:cNvSpPr>
            <a:spLocks noChangeArrowheads="1"/>
          </p:cNvSpPr>
          <p:nvPr/>
        </p:nvSpPr>
        <p:spPr bwMode="auto">
          <a:xfrm>
            <a:off x="1633538" y="3949700"/>
            <a:ext cx="1219200" cy="1206500"/>
          </a:xfrm>
          <a:prstGeom prst="ellipse">
            <a:avLst/>
          </a:prstGeom>
          <a:noFill/>
          <a:ln w="28575">
            <a:solidFill>
              <a:srgbClr val="342DC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0984" name="Oval 73"/>
          <p:cNvSpPr>
            <a:spLocks noChangeAspect="1" noChangeArrowheads="1"/>
          </p:cNvSpPr>
          <p:nvPr/>
        </p:nvSpPr>
        <p:spPr bwMode="auto">
          <a:xfrm>
            <a:off x="2020888" y="4324350"/>
            <a:ext cx="428625" cy="427038"/>
          </a:xfrm>
          <a:prstGeom prst="ellipse">
            <a:avLst/>
          </a:prstGeom>
          <a:noFill/>
          <a:ln w="28575">
            <a:solidFill>
              <a:srgbClr val="342DC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0985" name="Line 74"/>
          <p:cNvSpPr>
            <a:spLocks noChangeShapeType="1"/>
          </p:cNvSpPr>
          <p:nvPr/>
        </p:nvSpPr>
        <p:spPr bwMode="auto">
          <a:xfrm>
            <a:off x="2006600" y="2489200"/>
            <a:ext cx="0" cy="508000"/>
          </a:xfrm>
          <a:prstGeom prst="line">
            <a:avLst/>
          </a:prstGeom>
          <a:noFill/>
          <a:ln w="28575">
            <a:solidFill>
              <a:srgbClr val="342DC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86" name="Line 75"/>
          <p:cNvSpPr>
            <a:spLocks noChangeShapeType="1"/>
          </p:cNvSpPr>
          <p:nvPr/>
        </p:nvSpPr>
        <p:spPr bwMode="auto">
          <a:xfrm>
            <a:off x="2466975" y="2514600"/>
            <a:ext cx="0" cy="508000"/>
          </a:xfrm>
          <a:prstGeom prst="line">
            <a:avLst/>
          </a:prstGeom>
          <a:noFill/>
          <a:ln w="28575">
            <a:solidFill>
              <a:srgbClr val="342DC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87" name="Line 76"/>
          <p:cNvSpPr>
            <a:spLocks noChangeShapeType="1"/>
          </p:cNvSpPr>
          <p:nvPr/>
        </p:nvSpPr>
        <p:spPr bwMode="auto">
          <a:xfrm flipH="1">
            <a:off x="2243138" y="3932238"/>
            <a:ext cx="1219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88" name="Line 77"/>
          <p:cNvSpPr>
            <a:spLocks noChangeShapeType="1"/>
          </p:cNvSpPr>
          <p:nvPr/>
        </p:nvSpPr>
        <p:spPr bwMode="auto">
          <a:xfrm flipH="1">
            <a:off x="2252663" y="5162550"/>
            <a:ext cx="1219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89" name="Line 78"/>
          <p:cNvSpPr>
            <a:spLocks noChangeShapeType="1"/>
          </p:cNvSpPr>
          <p:nvPr/>
        </p:nvSpPr>
        <p:spPr bwMode="auto">
          <a:xfrm flipH="1" flipV="1">
            <a:off x="2257425" y="2613025"/>
            <a:ext cx="1219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0" name="Rectangle 79"/>
          <p:cNvSpPr>
            <a:spLocks noChangeArrowheads="1"/>
          </p:cNvSpPr>
          <p:nvPr/>
        </p:nvSpPr>
        <p:spPr bwMode="auto">
          <a:xfrm>
            <a:off x="3476625" y="3632200"/>
            <a:ext cx="1490663" cy="1778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0991" name="Freeform 80"/>
          <p:cNvSpPr>
            <a:spLocks/>
          </p:cNvSpPr>
          <p:nvPr/>
        </p:nvSpPr>
        <p:spPr bwMode="auto">
          <a:xfrm>
            <a:off x="3975100" y="2921000"/>
            <a:ext cx="431800" cy="127000"/>
          </a:xfrm>
          <a:custGeom>
            <a:avLst/>
            <a:gdLst>
              <a:gd name="T0" fmla="*/ 2147483647 w 272"/>
              <a:gd name="T1" fmla="*/ 2147483647 h 80"/>
              <a:gd name="T2" fmla="*/ 0 w 272"/>
              <a:gd name="T3" fmla="*/ 2147483647 h 80"/>
              <a:gd name="T4" fmla="*/ 2147483647 w 272"/>
              <a:gd name="T5" fmla="*/ 0 h 80"/>
              <a:gd name="T6" fmla="*/ 2147483647 w 272"/>
              <a:gd name="T7" fmla="*/ 2147483647 h 8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80"/>
              <a:gd name="T14" fmla="*/ 272 w 272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80">
                <a:moveTo>
                  <a:pt x="4" y="80"/>
                </a:moveTo>
                <a:lnTo>
                  <a:pt x="0" y="4"/>
                </a:lnTo>
                <a:lnTo>
                  <a:pt x="272" y="0"/>
                </a:lnTo>
                <a:lnTo>
                  <a:pt x="272" y="72"/>
                </a:ln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2" name="Line 81"/>
          <p:cNvSpPr>
            <a:spLocks noChangeShapeType="1"/>
          </p:cNvSpPr>
          <p:nvPr/>
        </p:nvSpPr>
        <p:spPr bwMode="auto">
          <a:xfrm>
            <a:off x="4038600" y="3670300"/>
            <a:ext cx="0" cy="1778000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3" name="Line 82"/>
          <p:cNvSpPr>
            <a:spLocks noChangeShapeType="1"/>
          </p:cNvSpPr>
          <p:nvPr/>
        </p:nvSpPr>
        <p:spPr bwMode="auto">
          <a:xfrm>
            <a:off x="4432300" y="3657600"/>
            <a:ext cx="0" cy="1765300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4" name="Line 83"/>
          <p:cNvSpPr>
            <a:spLocks noChangeShapeType="1"/>
          </p:cNvSpPr>
          <p:nvPr/>
        </p:nvSpPr>
        <p:spPr bwMode="auto">
          <a:xfrm>
            <a:off x="4425950" y="365760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5" name="Line 84"/>
          <p:cNvSpPr>
            <a:spLocks noChangeShapeType="1"/>
          </p:cNvSpPr>
          <p:nvPr/>
        </p:nvSpPr>
        <p:spPr bwMode="auto">
          <a:xfrm>
            <a:off x="3689350" y="365760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6" name="Line 85"/>
          <p:cNvSpPr>
            <a:spLocks noChangeShapeType="1"/>
          </p:cNvSpPr>
          <p:nvPr/>
        </p:nvSpPr>
        <p:spPr bwMode="auto">
          <a:xfrm>
            <a:off x="4038600" y="367030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7" name="Line 86"/>
          <p:cNvSpPr>
            <a:spLocks noChangeShapeType="1"/>
          </p:cNvSpPr>
          <p:nvPr/>
        </p:nvSpPr>
        <p:spPr bwMode="auto">
          <a:xfrm>
            <a:off x="4775200" y="365125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0998" name="Oval 87"/>
          <p:cNvSpPr>
            <a:spLocks noChangeAspect="1" noChangeArrowheads="1"/>
          </p:cNvSpPr>
          <p:nvPr/>
        </p:nvSpPr>
        <p:spPr bwMode="auto">
          <a:xfrm>
            <a:off x="4425950" y="2336800"/>
            <a:ext cx="306388" cy="3063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0999" name="Oval 88"/>
          <p:cNvSpPr>
            <a:spLocks noChangeAspect="1" noChangeArrowheads="1"/>
          </p:cNvSpPr>
          <p:nvPr/>
        </p:nvSpPr>
        <p:spPr bwMode="auto">
          <a:xfrm>
            <a:off x="3695700" y="2349500"/>
            <a:ext cx="306388" cy="3063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1000" name="Freeform 89"/>
          <p:cNvSpPr>
            <a:spLocks/>
          </p:cNvSpPr>
          <p:nvPr/>
        </p:nvSpPr>
        <p:spPr bwMode="auto">
          <a:xfrm>
            <a:off x="3479800" y="2133600"/>
            <a:ext cx="1473200" cy="914400"/>
          </a:xfrm>
          <a:custGeom>
            <a:avLst/>
            <a:gdLst>
              <a:gd name="T0" fmla="*/ 2147483647 w 928"/>
              <a:gd name="T1" fmla="*/ 2147483647 h 576"/>
              <a:gd name="T2" fmla="*/ 2147483647 w 928"/>
              <a:gd name="T3" fmla="*/ 2147483647 h 576"/>
              <a:gd name="T4" fmla="*/ 2147483647 w 928"/>
              <a:gd name="T5" fmla="*/ 2147483647 h 576"/>
              <a:gd name="T6" fmla="*/ 0 w 928"/>
              <a:gd name="T7" fmla="*/ 2147483647 h 576"/>
              <a:gd name="T8" fmla="*/ 2147483647 w 928"/>
              <a:gd name="T9" fmla="*/ 2147483647 h 576"/>
              <a:gd name="T10" fmla="*/ 2147483647 w 928"/>
              <a:gd name="T11" fmla="*/ 2147483647 h 576"/>
              <a:gd name="T12" fmla="*/ 2147483647 w 928"/>
              <a:gd name="T13" fmla="*/ 2147483647 h 576"/>
              <a:gd name="T14" fmla="*/ 2147483647 w 928"/>
              <a:gd name="T15" fmla="*/ 2147483647 h 576"/>
              <a:gd name="T16" fmla="*/ 2147483647 w 928"/>
              <a:gd name="T17" fmla="*/ 0 h 576"/>
              <a:gd name="T18" fmla="*/ 2147483647 w 928"/>
              <a:gd name="T19" fmla="*/ 0 h 576"/>
              <a:gd name="T20" fmla="*/ 2147483647 w 928"/>
              <a:gd name="T21" fmla="*/ 2147483647 h 576"/>
              <a:gd name="T22" fmla="*/ 2147483647 w 928"/>
              <a:gd name="T23" fmla="*/ 2147483647 h 576"/>
              <a:gd name="T24" fmla="*/ 2147483647 w 928"/>
              <a:gd name="T25" fmla="*/ 2147483647 h 576"/>
              <a:gd name="T26" fmla="*/ 2147483647 w 928"/>
              <a:gd name="T27" fmla="*/ 2147483647 h 576"/>
              <a:gd name="T28" fmla="*/ 2147483647 w 928"/>
              <a:gd name="T29" fmla="*/ 2147483647 h 576"/>
              <a:gd name="T30" fmla="*/ 2147483647 w 928"/>
              <a:gd name="T31" fmla="*/ 2147483647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28"/>
              <a:gd name="T49" fmla="*/ 0 h 576"/>
              <a:gd name="T50" fmla="*/ 928 w 928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28" h="576">
                <a:moveTo>
                  <a:pt x="304" y="576"/>
                </a:moveTo>
                <a:lnTo>
                  <a:pt x="8" y="568"/>
                </a:lnTo>
                <a:lnTo>
                  <a:pt x="4" y="288"/>
                </a:lnTo>
                <a:lnTo>
                  <a:pt x="0" y="224"/>
                </a:lnTo>
                <a:lnTo>
                  <a:pt x="12" y="172"/>
                </a:lnTo>
                <a:lnTo>
                  <a:pt x="28" y="112"/>
                </a:lnTo>
                <a:lnTo>
                  <a:pt x="76" y="68"/>
                </a:lnTo>
                <a:lnTo>
                  <a:pt x="132" y="28"/>
                </a:lnTo>
                <a:lnTo>
                  <a:pt x="208" y="0"/>
                </a:lnTo>
                <a:lnTo>
                  <a:pt x="688" y="0"/>
                </a:lnTo>
                <a:lnTo>
                  <a:pt x="768" y="4"/>
                </a:lnTo>
                <a:lnTo>
                  <a:pt x="864" y="64"/>
                </a:lnTo>
                <a:lnTo>
                  <a:pt x="912" y="128"/>
                </a:lnTo>
                <a:lnTo>
                  <a:pt x="928" y="240"/>
                </a:lnTo>
                <a:lnTo>
                  <a:pt x="928" y="576"/>
                </a:lnTo>
                <a:lnTo>
                  <a:pt x="592" y="576"/>
                </a:lnTo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1001" name="Freeform 91"/>
          <p:cNvSpPr>
            <a:spLocks/>
          </p:cNvSpPr>
          <p:nvPr/>
        </p:nvSpPr>
        <p:spPr bwMode="auto">
          <a:xfrm>
            <a:off x="1628775" y="2438400"/>
            <a:ext cx="1266825" cy="647700"/>
          </a:xfrm>
          <a:custGeom>
            <a:avLst/>
            <a:gdLst>
              <a:gd name="T0" fmla="*/ 2147483647 w 798"/>
              <a:gd name="T1" fmla="*/ 2147483647 h 408"/>
              <a:gd name="T2" fmla="*/ 0 w 798"/>
              <a:gd name="T3" fmla="*/ 2147483647 h 408"/>
              <a:gd name="T4" fmla="*/ 2147483647 w 798"/>
              <a:gd name="T5" fmla="*/ 2147483647 h 408"/>
              <a:gd name="T6" fmla="*/ 2147483647 w 798"/>
              <a:gd name="T7" fmla="*/ 0 h 408"/>
              <a:gd name="T8" fmla="*/ 2147483647 w 798"/>
              <a:gd name="T9" fmla="*/ 2147483647 h 408"/>
              <a:gd name="T10" fmla="*/ 2147483647 w 798"/>
              <a:gd name="T11" fmla="*/ 214748364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8"/>
              <a:gd name="T19" fmla="*/ 0 h 408"/>
              <a:gd name="T20" fmla="*/ 798 w 798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8" h="408">
                <a:moveTo>
                  <a:pt x="378" y="402"/>
                </a:moveTo>
                <a:lnTo>
                  <a:pt x="0" y="408"/>
                </a:lnTo>
                <a:lnTo>
                  <a:pt x="6" y="24"/>
                </a:lnTo>
                <a:lnTo>
                  <a:pt x="750" y="0"/>
                </a:lnTo>
                <a:lnTo>
                  <a:pt x="750" y="96"/>
                </a:lnTo>
                <a:lnTo>
                  <a:pt x="798" y="96"/>
                </a:lnTo>
              </a:path>
            </a:pathLst>
          </a:custGeom>
          <a:noFill/>
          <a:ln w="28575">
            <a:solidFill>
              <a:srgbClr val="342DC1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1002" name="Line 92"/>
          <p:cNvSpPr>
            <a:spLocks noChangeShapeType="1"/>
          </p:cNvSpPr>
          <p:nvPr/>
        </p:nvSpPr>
        <p:spPr bwMode="auto">
          <a:xfrm flipV="1">
            <a:off x="2243138" y="3048000"/>
            <a:ext cx="1219200" cy="381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878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 b="62694"/>
          <a:stretch>
            <a:fillRect/>
          </a:stretch>
        </p:blipFill>
        <p:spPr bwMode="auto">
          <a:xfrm>
            <a:off x="1219200" y="1651000"/>
            <a:ext cx="42941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 t="51295"/>
          <a:stretch>
            <a:fillRect/>
          </a:stretch>
        </p:blipFill>
        <p:spPr bwMode="auto">
          <a:xfrm>
            <a:off x="1211263" y="3479800"/>
            <a:ext cx="4294187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244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2766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756400" y="36449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72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096000" y="3632200"/>
            <a:ext cx="0" cy="45720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7848600" y="3632200"/>
            <a:ext cx="0" cy="45720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6096000" y="3860800"/>
            <a:ext cx="1752600" cy="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EG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 rot="5400000">
            <a:off x="6438900" y="1790700"/>
            <a:ext cx="1066800" cy="1752600"/>
          </a:xfrm>
          <a:prstGeom prst="rect">
            <a:avLst/>
          </a:prstGeom>
          <a:solidFill>
            <a:srgbClr val="CCFFFF"/>
          </a:solidFill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327400" y="299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854700" y="3175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3,4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1,2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9530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8768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4038600" y="1841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u="sng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8580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u="sng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985000" y="1752600"/>
            <a:ext cx="0" cy="1752600"/>
          </a:xfrm>
          <a:prstGeom prst="line">
            <a:avLst/>
          </a:prstGeom>
          <a:noFill/>
          <a:ln w="9525">
            <a:solidFill>
              <a:srgbClr val="99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981200" y="2159000"/>
            <a:ext cx="5676900" cy="3302000"/>
            <a:chOff x="1248" y="1360"/>
            <a:chExt cx="3576" cy="2080"/>
          </a:xfrm>
        </p:grpSpPr>
        <p:grpSp>
          <p:nvGrpSpPr>
            <p:cNvPr id="42048" name="Group 21"/>
            <p:cNvGrpSpPr>
              <a:grpSpLocks/>
            </p:cNvGrpSpPr>
            <p:nvPr/>
          </p:nvGrpSpPr>
          <p:grpSpPr bwMode="auto">
            <a:xfrm>
              <a:off x="3984" y="2112"/>
              <a:ext cx="768" cy="240"/>
              <a:chOff x="3984" y="2112"/>
              <a:chExt cx="768" cy="240"/>
            </a:xfrm>
          </p:grpSpPr>
          <p:sp>
            <p:nvSpPr>
              <p:cNvPr id="42061" name="Text Box 22"/>
              <p:cNvSpPr txBox="1">
                <a:spLocks noChangeArrowheads="1"/>
              </p:cNvSpPr>
              <p:nvPr/>
            </p:nvSpPr>
            <p:spPr bwMode="auto">
              <a:xfrm>
                <a:off x="4185" y="2112"/>
                <a:ext cx="2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336600"/>
                    </a:solidFill>
                    <a:latin typeface="Tahoma" pitchFamily="34" charset="0"/>
                    <a:cs typeface="Tahoma" pitchFamily="34" charset="0"/>
                  </a:rPr>
                  <a:t>48</a:t>
                </a:r>
              </a:p>
            </p:txBody>
          </p:sp>
          <p:sp>
            <p:nvSpPr>
              <p:cNvPr id="42062" name="Line 23"/>
              <p:cNvSpPr>
                <a:spLocks noChangeShapeType="1"/>
              </p:cNvSpPr>
              <p:nvPr/>
            </p:nvSpPr>
            <p:spPr bwMode="auto">
              <a:xfrm>
                <a:off x="3984" y="211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33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2063" name="Line 24"/>
              <p:cNvSpPr>
                <a:spLocks noChangeShapeType="1"/>
              </p:cNvSpPr>
              <p:nvPr/>
            </p:nvSpPr>
            <p:spPr bwMode="auto">
              <a:xfrm>
                <a:off x="4752" y="211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33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2064" name="Line 25"/>
              <p:cNvSpPr>
                <a:spLocks noChangeShapeType="1"/>
              </p:cNvSpPr>
              <p:nvPr/>
            </p:nvSpPr>
            <p:spPr bwMode="auto">
              <a:xfrm>
                <a:off x="3984" y="2256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3366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2049" name="Group 26"/>
            <p:cNvGrpSpPr>
              <a:grpSpLocks/>
            </p:cNvGrpSpPr>
            <p:nvPr/>
          </p:nvGrpSpPr>
          <p:grpSpPr bwMode="auto">
            <a:xfrm>
              <a:off x="1248" y="1360"/>
              <a:ext cx="3576" cy="2080"/>
              <a:chOff x="1248" y="1360"/>
              <a:chExt cx="3576" cy="2080"/>
            </a:xfrm>
          </p:grpSpPr>
          <p:grpSp>
            <p:nvGrpSpPr>
              <p:cNvPr id="42050" name="Group 27"/>
              <p:cNvGrpSpPr>
                <a:grpSpLocks/>
              </p:cNvGrpSpPr>
              <p:nvPr/>
            </p:nvGrpSpPr>
            <p:grpSpPr bwMode="auto">
              <a:xfrm>
                <a:off x="1248" y="1376"/>
                <a:ext cx="3576" cy="2064"/>
                <a:chOff x="1248" y="1376"/>
                <a:chExt cx="3576" cy="2064"/>
              </a:xfrm>
            </p:grpSpPr>
            <p:sp>
              <p:nvSpPr>
                <p:cNvPr id="4205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32" y="20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rgbClr val="990000"/>
                      </a:solidFill>
                      <a:latin typeface="Tahoma" pitchFamily="34" charset="0"/>
                      <a:cs typeface="Tahoma" pitchFamily="34" charset="0"/>
                    </a:rPr>
                    <a:t>6</a:t>
                  </a:r>
                </a:p>
              </p:txBody>
            </p:sp>
            <p:sp>
              <p:nvSpPr>
                <p:cNvPr id="420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248" y="23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rgbClr val="990000"/>
                      </a:solidFill>
                      <a:latin typeface="Tahoma" pitchFamily="34" charset="0"/>
                      <a:cs typeface="Tahoma" pitchFamily="34" charset="0"/>
                    </a:rPr>
                    <a:t>7</a:t>
                  </a:r>
                </a:p>
              </p:txBody>
            </p:sp>
            <p:sp>
              <p:nvSpPr>
                <p:cNvPr id="4205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304" y="13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1400" b="1" u="sng">
                      <a:solidFill>
                        <a:srgbClr val="990000"/>
                      </a:solidFill>
                      <a:latin typeface="Tahoma" pitchFamily="34" charset="0"/>
                      <a:cs typeface="Tahoma" pitchFamily="34" charset="0"/>
                    </a:rPr>
                    <a:t>8</a:t>
                  </a:r>
                </a:p>
              </p:txBody>
            </p:sp>
            <p:sp>
              <p:nvSpPr>
                <p:cNvPr id="4205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64" y="324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rgbClr val="990000"/>
                      </a:solidFill>
                      <a:latin typeface="Tahoma" pitchFamily="34" charset="0"/>
                      <a:cs typeface="Tahoma" pitchFamily="34" charset="0"/>
                    </a:rPr>
                    <a:t>6</a:t>
                  </a:r>
                </a:p>
              </p:txBody>
            </p:sp>
            <p:sp>
              <p:nvSpPr>
                <p:cNvPr id="4205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0" y="20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rgbClr val="990000"/>
                      </a:solidFill>
                      <a:latin typeface="Tahoma" pitchFamily="34" charset="0"/>
                      <a:cs typeface="Tahoma" pitchFamily="34" charset="0"/>
                    </a:rPr>
                    <a:t>7</a:t>
                  </a:r>
                </a:p>
              </p:txBody>
            </p:sp>
            <p:grpSp>
              <p:nvGrpSpPr>
                <p:cNvPr id="42057" name="Group 33"/>
                <p:cNvGrpSpPr>
                  <a:grpSpLocks/>
                </p:cNvGrpSpPr>
                <p:nvPr/>
              </p:nvGrpSpPr>
              <p:grpSpPr bwMode="auto">
                <a:xfrm>
                  <a:off x="3984" y="1536"/>
                  <a:ext cx="771" cy="480"/>
                  <a:chOff x="3972" y="1536"/>
                  <a:chExt cx="771" cy="480"/>
                </a:xfrm>
              </p:grpSpPr>
              <p:sp>
                <p:nvSpPr>
                  <p:cNvPr id="4205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1540"/>
                    <a:ext cx="0" cy="476"/>
                  </a:xfrm>
                  <a:prstGeom prst="line">
                    <a:avLst/>
                  </a:prstGeom>
                  <a:noFill/>
                  <a:ln w="3810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EG"/>
                  </a:p>
                </p:txBody>
              </p:sp>
              <p:sp>
                <p:nvSpPr>
                  <p:cNvPr id="4205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4732" y="1540"/>
                    <a:ext cx="0" cy="476"/>
                  </a:xfrm>
                  <a:prstGeom prst="line">
                    <a:avLst/>
                  </a:prstGeom>
                  <a:noFill/>
                  <a:ln w="3810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EG"/>
                  </a:p>
                </p:txBody>
              </p:sp>
              <p:sp>
                <p:nvSpPr>
                  <p:cNvPr id="4206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972" y="1536"/>
                    <a:ext cx="77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EG"/>
                  </a:p>
                </p:txBody>
              </p:sp>
            </p:grpSp>
          </p:grpSp>
          <p:sp>
            <p:nvSpPr>
              <p:cNvPr id="42051" name="Text Box 37"/>
              <p:cNvSpPr txBox="1">
                <a:spLocks noChangeArrowheads="1"/>
              </p:cNvSpPr>
              <p:nvPr/>
            </p:nvSpPr>
            <p:spPr bwMode="auto">
              <a:xfrm>
                <a:off x="4312" y="1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1400" b="1" u="sng">
                    <a:solidFill>
                      <a:srgbClr val="990000"/>
                    </a:solidFill>
                    <a:latin typeface="Tahoma" pitchFamily="34" charset="0"/>
                    <a:cs typeface="Tahoma" pitchFamily="34" charset="0"/>
                  </a:rPr>
                  <a:t>8</a:t>
                </a:r>
              </a:p>
            </p:txBody>
          </p:sp>
        </p:grpSp>
      </p:grpSp>
      <p:sp>
        <p:nvSpPr>
          <p:cNvPr id="42005" name="Line 38"/>
          <p:cNvSpPr>
            <a:spLocks noChangeShapeType="1"/>
          </p:cNvSpPr>
          <p:nvPr/>
        </p:nvSpPr>
        <p:spPr bwMode="auto">
          <a:xfrm>
            <a:off x="8077200" y="2133600"/>
            <a:ext cx="381000" cy="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06" name="Line 39"/>
          <p:cNvSpPr>
            <a:spLocks noChangeShapeType="1"/>
          </p:cNvSpPr>
          <p:nvPr/>
        </p:nvSpPr>
        <p:spPr bwMode="auto">
          <a:xfrm>
            <a:off x="8077200" y="3200400"/>
            <a:ext cx="381000" cy="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07" name="Line 40"/>
          <p:cNvSpPr>
            <a:spLocks noChangeShapeType="1"/>
          </p:cNvSpPr>
          <p:nvPr/>
        </p:nvSpPr>
        <p:spPr bwMode="auto">
          <a:xfrm>
            <a:off x="8305800" y="2133600"/>
            <a:ext cx="0" cy="106680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EG"/>
          </a:p>
        </p:txBody>
      </p:sp>
      <p:sp>
        <p:nvSpPr>
          <p:cNvPr id="42008" name="Text Box 41"/>
          <p:cNvSpPr txBox="1">
            <a:spLocks noChangeArrowheads="1"/>
          </p:cNvSpPr>
          <p:nvPr/>
        </p:nvSpPr>
        <p:spPr bwMode="auto">
          <a:xfrm rot="-5400000">
            <a:off x="7962900" y="2514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42009" name="Text Box 42"/>
          <p:cNvSpPr txBox="1">
            <a:spLocks noChangeArrowheads="1"/>
          </p:cNvSpPr>
          <p:nvPr/>
        </p:nvSpPr>
        <p:spPr bwMode="auto">
          <a:xfrm>
            <a:off x="69342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42010" name="Freeform 43"/>
          <p:cNvSpPr>
            <a:spLocks/>
          </p:cNvSpPr>
          <p:nvPr/>
        </p:nvSpPr>
        <p:spPr bwMode="auto">
          <a:xfrm>
            <a:off x="6756400" y="2438400"/>
            <a:ext cx="457200" cy="762000"/>
          </a:xfrm>
          <a:custGeom>
            <a:avLst/>
            <a:gdLst>
              <a:gd name="T0" fmla="*/ 0 w 288"/>
              <a:gd name="T1" fmla="*/ 2147483647 h 384"/>
              <a:gd name="T2" fmla="*/ 0 w 288"/>
              <a:gd name="T3" fmla="*/ 0 h 384"/>
              <a:gd name="T4" fmla="*/ 2147483647 w 288"/>
              <a:gd name="T5" fmla="*/ 0 h 384"/>
              <a:gd name="T6" fmla="*/ 2147483647 w 288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384"/>
              <a:gd name="T14" fmla="*/ 288 w 288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384">
                <a:moveTo>
                  <a:pt x="0" y="384"/>
                </a:moveTo>
                <a:lnTo>
                  <a:pt x="0" y="0"/>
                </a:lnTo>
                <a:lnTo>
                  <a:pt x="288" y="0"/>
                </a:lnTo>
                <a:lnTo>
                  <a:pt x="288" y="384"/>
                </a:lnTo>
              </a:path>
            </a:pathLst>
          </a:custGeom>
          <a:noFill/>
          <a:ln w="28575">
            <a:solidFill>
              <a:srgbClr val="99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11" name="Text Box 44"/>
          <p:cNvSpPr txBox="1">
            <a:spLocks noChangeArrowheads="1"/>
          </p:cNvSpPr>
          <p:nvPr/>
        </p:nvSpPr>
        <p:spPr bwMode="auto">
          <a:xfrm>
            <a:off x="1917700" y="40767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42012" name="Text Box 45"/>
          <p:cNvSpPr txBox="1">
            <a:spLocks noChangeArrowheads="1"/>
          </p:cNvSpPr>
          <p:nvPr/>
        </p:nvSpPr>
        <p:spPr bwMode="auto">
          <a:xfrm>
            <a:off x="64770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42013" name="Text Box 46"/>
          <p:cNvSpPr txBox="1">
            <a:spLocks noChangeArrowheads="1"/>
          </p:cNvSpPr>
          <p:nvPr/>
        </p:nvSpPr>
        <p:spPr bwMode="auto">
          <a:xfrm>
            <a:off x="1905000" y="4724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10</a:t>
            </a:r>
          </a:p>
        </p:txBody>
      </p: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657600" y="2082800"/>
            <a:ext cx="4381500" cy="3644900"/>
            <a:chOff x="2304" y="1312"/>
            <a:chExt cx="2760" cy="2296"/>
          </a:xfrm>
        </p:grpSpPr>
        <p:sp>
          <p:nvSpPr>
            <p:cNvPr id="42040" name="Text Box 48"/>
            <p:cNvSpPr txBox="1">
              <a:spLocks noChangeArrowheads="1"/>
            </p:cNvSpPr>
            <p:nvPr/>
          </p:nvSpPr>
          <p:spPr bwMode="auto">
            <a:xfrm>
              <a:off x="2768" y="131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rtl="0">
                <a:spcBef>
                  <a:spcPct val="50000"/>
                </a:spcBef>
              </a:pPr>
              <a:r>
                <a:rPr lang="en-US" sz="1400" b="1">
                  <a:solidFill>
                    <a:srgbClr val="990000"/>
                  </a:solidFill>
                  <a:latin typeface="Tahoma" pitchFamily="34" charset="0"/>
                  <a:cs typeface="Tahoma" pitchFamily="34" charset="0"/>
                </a:rPr>
                <a:t>13</a:t>
              </a:r>
            </a:p>
          </p:txBody>
        </p:sp>
        <p:sp>
          <p:nvSpPr>
            <p:cNvPr id="42041" name="Line 49"/>
            <p:cNvSpPr>
              <a:spLocks noChangeShapeType="1"/>
            </p:cNvSpPr>
            <p:nvPr/>
          </p:nvSpPr>
          <p:spPr bwMode="auto">
            <a:xfrm>
              <a:off x="3720" y="1584"/>
              <a:ext cx="1344" cy="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2042" name="Line 50"/>
            <p:cNvSpPr>
              <a:spLocks noChangeShapeType="1"/>
            </p:cNvSpPr>
            <p:nvPr/>
          </p:nvSpPr>
          <p:spPr bwMode="auto">
            <a:xfrm>
              <a:off x="3848" y="1464"/>
              <a:ext cx="1104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2043" name="Line 51"/>
            <p:cNvSpPr>
              <a:spLocks noChangeShapeType="1"/>
            </p:cNvSpPr>
            <p:nvPr/>
          </p:nvSpPr>
          <p:spPr bwMode="auto">
            <a:xfrm>
              <a:off x="3856" y="1680"/>
              <a:ext cx="1104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2044" name="Text Box 52"/>
            <p:cNvSpPr txBox="1">
              <a:spLocks noChangeArrowheads="1"/>
            </p:cNvSpPr>
            <p:nvPr/>
          </p:nvSpPr>
          <p:spPr bwMode="auto">
            <a:xfrm>
              <a:off x="3888" y="1312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rtl="0">
                <a:spcBef>
                  <a:spcPct val="50000"/>
                </a:spcBef>
              </a:pPr>
              <a:r>
                <a:rPr lang="en-US" sz="1400" b="1">
                  <a:solidFill>
                    <a:srgbClr val="990000"/>
                  </a:solidFill>
                  <a:latin typeface="Tahoma" pitchFamily="34" charset="0"/>
                  <a:cs typeface="Tahoma" pitchFamily="34" charset="0"/>
                </a:rPr>
                <a:t>12,13</a:t>
              </a:r>
            </a:p>
          </p:txBody>
        </p:sp>
        <p:sp>
          <p:nvSpPr>
            <p:cNvPr id="42045" name="Text Box 53"/>
            <p:cNvSpPr txBox="1">
              <a:spLocks noChangeArrowheads="1"/>
            </p:cNvSpPr>
            <p:nvPr/>
          </p:nvSpPr>
          <p:spPr bwMode="auto">
            <a:xfrm>
              <a:off x="2304" y="132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rtl="0">
                <a:spcBef>
                  <a:spcPct val="50000"/>
                </a:spcBef>
              </a:pPr>
              <a:r>
                <a:rPr lang="en-US" sz="1400" b="1">
                  <a:solidFill>
                    <a:srgbClr val="990000"/>
                  </a:solidFill>
                  <a:latin typeface="Tahoma" pitchFamily="34" charset="0"/>
                  <a:cs typeface="Tahoma" pitchFamily="34" charset="0"/>
                </a:rPr>
                <a:t>12</a:t>
              </a:r>
            </a:p>
          </p:txBody>
        </p:sp>
        <p:sp>
          <p:nvSpPr>
            <p:cNvPr id="42046" name="Text Box 54"/>
            <p:cNvSpPr txBox="1">
              <a:spLocks noChangeArrowheads="1"/>
            </p:cNvSpPr>
            <p:nvPr/>
          </p:nvSpPr>
          <p:spPr bwMode="auto">
            <a:xfrm>
              <a:off x="2304" y="34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rtl="0">
                <a:spcBef>
                  <a:spcPct val="50000"/>
                </a:spcBef>
              </a:pPr>
              <a:r>
                <a:rPr lang="en-US" sz="1400" b="1">
                  <a:solidFill>
                    <a:srgbClr val="990000"/>
                  </a:solidFill>
                  <a:latin typeface="Tahoma" pitchFamily="34" charset="0"/>
                  <a:cs typeface="Tahoma" pitchFamily="34" charset="0"/>
                </a:rPr>
                <a:t>12</a:t>
              </a:r>
            </a:p>
          </p:txBody>
        </p:sp>
        <p:sp>
          <p:nvSpPr>
            <p:cNvPr id="42047" name="Text Box 55"/>
            <p:cNvSpPr txBox="1">
              <a:spLocks noChangeArrowheads="1"/>
            </p:cNvSpPr>
            <p:nvPr/>
          </p:nvSpPr>
          <p:spPr bwMode="auto">
            <a:xfrm>
              <a:off x="2776" y="340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rtl="0">
                <a:spcBef>
                  <a:spcPct val="50000"/>
                </a:spcBef>
              </a:pPr>
              <a:r>
                <a:rPr lang="en-US" sz="1400" b="1">
                  <a:solidFill>
                    <a:srgbClr val="990000"/>
                  </a:solidFill>
                  <a:latin typeface="Tahoma" pitchFamily="34" charset="0"/>
                  <a:cs typeface="Tahoma" pitchFamily="34" charset="0"/>
                </a:rPr>
                <a:t>13</a:t>
              </a:r>
            </a:p>
          </p:txBody>
        </p:sp>
      </p:grpSp>
      <p:sp>
        <p:nvSpPr>
          <p:cNvPr id="42015" name="Text Box 56"/>
          <p:cNvSpPr txBox="1">
            <a:spLocks noChangeArrowheads="1"/>
          </p:cNvSpPr>
          <p:nvPr/>
        </p:nvSpPr>
        <p:spPr bwMode="auto">
          <a:xfrm>
            <a:off x="41148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u="sng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2016" name="Text Box 57"/>
          <p:cNvSpPr txBox="1">
            <a:spLocks noChangeArrowheads="1"/>
          </p:cNvSpPr>
          <p:nvPr/>
        </p:nvSpPr>
        <p:spPr bwMode="auto">
          <a:xfrm>
            <a:off x="6070600" y="2641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2017" name="Text Box 58"/>
          <p:cNvSpPr txBox="1">
            <a:spLocks noChangeArrowheads="1"/>
          </p:cNvSpPr>
          <p:nvPr/>
        </p:nvSpPr>
        <p:spPr bwMode="auto">
          <a:xfrm>
            <a:off x="4038600" y="2667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2018" name="Line 59"/>
          <p:cNvSpPr>
            <a:spLocks noChangeShapeType="1"/>
          </p:cNvSpPr>
          <p:nvPr/>
        </p:nvSpPr>
        <p:spPr bwMode="auto">
          <a:xfrm>
            <a:off x="6096000" y="2895600"/>
            <a:ext cx="1752600" cy="0"/>
          </a:xfrm>
          <a:prstGeom prst="line">
            <a:avLst/>
          </a:prstGeom>
          <a:noFill/>
          <a:ln w="28575">
            <a:solidFill>
              <a:srgbClr val="99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pic>
        <p:nvPicPr>
          <p:cNvPr id="92220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4700" y="4391025"/>
            <a:ext cx="2832100" cy="2162175"/>
          </a:xfrm>
          <a:prstGeom prst="rect">
            <a:avLst/>
          </a:prstGeom>
          <a:solidFill>
            <a:srgbClr val="CCFFFF"/>
          </a:solidFill>
          <a:ln w="127000" cmpd="tri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42020" name="Oval 62"/>
          <p:cNvSpPr>
            <a:spLocks noChangeArrowheads="1"/>
          </p:cNvSpPr>
          <p:nvPr/>
        </p:nvSpPr>
        <p:spPr bwMode="auto">
          <a:xfrm>
            <a:off x="1633538" y="3949700"/>
            <a:ext cx="1219200" cy="1206500"/>
          </a:xfrm>
          <a:prstGeom prst="ellipse">
            <a:avLst/>
          </a:prstGeom>
          <a:noFill/>
          <a:ln w="28575">
            <a:solidFill>
              <a:srgbClr val="342DC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2021" name="Oval 63"/>
          <p:cNvSpPr>
            <a:spLocks noChangeAspect="1" noChangeArrowheads="1"/>
          </p:cNvSpPr>
          <p:nvPr/>
        </p:nvSpPr>
        <p:spPr bwMode="auto">
          <a:xfrm>
            <a:off x="2020888" y="4324350"/>
            <a:ext cx="428625" cy="427038"/>
          </a:xfrm>
          <a:prstGeom prst="ellipse">
            <a:avLst/>
          </a:prstGeom>
          <a:noFill/>
          <a:ln w="28575">
            <a:solidFill>
              <a:srgbClr val="342DC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2022" name="Line 64"/>
          <p:cNvSpPr>
            <a:spLocks noChangeShapeType="1"/>
          </p:cNvSpPr>
          <p:nvPr/>
        </p:nvSpPr>
        <p:spPr bwMode="auto">
          <a:xfrm>
            <a:off x="2006600" y="2489200"/>
            <a:ext cx="0" cy="508000"/>
          </a:xfrm>
          <a:prstGeom prst="line">
            <a:avLst/>
          </a:prstGeom>
          <a:noFill/>
          <a:ln w="28575">
            <a:solidFill>
              <a:srgbClr val="342DC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23" name="Line 65"/>
          <p:cNvSpPr>
            <a:spLocks noChangeShapeType="1"/>
          </p:cNvSpPr>
          <p:nvPr/>
        </p:nvSpPr>
        <p:spPr bwMode="auto">
          <a:xfrm>
            <a:off x="2466975" y="2514600"/>
            <a:ext cx="0" cy="508000"/>
          </a:xfrm>
          <a:prstGeom prst="line">
            <a:avLst/>
          </a:prstGeom>
          <a:noFill/>
          <a:ln w="28575">
            <a:solidFill>
              <a:srgbClr val="342DC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24" name="Line 66"/>
          <p:cNvSpPr>
            <a:spLocks noChangeShapeType="1"/>
          </p:cNvSpPr>
          <p:nvPr/>
        </p:nvSpPr>
        <p:spPr bwMode="auto">
          <a:xfrm flipH="1">
            <a:off x="2243138" y="3932238"/>
            <a:ext cx="1219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25" name="Line 67"/>
          <p:cNvSpPr>
            <a:spLocks noChangeShapeType="1"/>
          </p:cNvSpPr>
          <p:nvPr/>
        </p:nvSpPr>
        <p:spPr bwMode="auto">
          <a:xfrm flipH="1">
            <a:off x="2252663" y="5162550"/>
            <a:ext cx="1219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26" name="Line 68"/>
          <p:cNvSpPr>
            <a:spLocks noChangeShapeType="1"/>
          </p:cNvSpPr>
          <p:nvPr/>
        </p:nvSpPr>
        <p:spPr bwMode="auto">
          <a:xfrm flipH="1" flipV="1">
            <a:off x="2257425" y="2613025"/>
            <a:ext cx="1219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27" name="Rectangle 69"/>
          <p:cNvSpPr>
            <a:spLocks noChangeArrowheads="1"/>
          </p:cNvSpPr>
          <p:nvPr/>
        </p:nvSpPr>
        <p:spPr bwMode="auto">
          <a:xfrm>
            <a:off x="3476625" y="3632200"/>
            <a:ext cx="1490663" cy="1778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2028" name="Freeform 70"/>
          <p:cNvSpPr>
            <a:spLocks/>
          </p:cNvSpPr>
          <p:nvPr/>
        </p:nvSpPr>
        <p:spPr bwMode="auto">
          <a:xfrm>
            <a:off x="3975100" y="2921000"/>
            <a:ext cx="431800" cy="127000"/>
          </a:xfrm>
          <a:custGeom>
            <a:avLst/>
            <a:gdLst>
              <a:gd name="T0" fmla="*/ 2147483647 w 272"/>
              <a:gd name="T1" fmla="*/ 2147483647 h 80"/>
              <a:gd name="T2" fmla="*/ 0 w 272"/>
              <a:gd name="T3" fmla="*/ 2147483647 h 80"/>
              <a:gd name="T4" fmla="*/ 2147483647 w 272"/>
              <a:gd name="T5" fmla="*/ 0 h 80"/>
              <a:gd name="T6" fmla="*/ 2147483647 w 272"/>
              <a:gd name="T7" fmla="*/ 2147483647 h 8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80"/>
              <a:gd name="T14" fmla="*/ 272 w 272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80">
                <a:moveTo>
                  <a:pt x="4" y="80"/>
                </a:moveTo>
                <a:lnTo>
                  <a:pt x="0" y="4"/>
                </a:lnTo>
                <a:lnTo>
                  <a:pt x="272" y="0"/>
                </a:lnTo>
                <a:lnTo>
                  <a:pt x="272" y="72"/>
                </a:ln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29" name="Line 71"/>
          <p:cNvSpPr>
            <a:spLocks noChangeShapeType="1"/>
          </p:cNvSpPr>
          <p:nvPr/>
        </p:nvSpPr>
        <p:spPr bwMode="auto">
          <a:xfrm>
            <a:off x="4038600" y="3670300"/>
            <a:ext cx="0" cy="1778000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0" name="Line 72"/>
          <p:cNvSpPr>
            <a:spLocks noChangeShapeType="1"/>
          </p:cNvSpPr>
          <p:nvPr/>
        </p:nvSpPr>
        <p:spPr bwMode="auto">
          <a:xfrm>
            <a:off x="4432300" y="3657600"/>
            <a:ext cx="0" cy="1765300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1" name="Line 73"/>
          <p:cNvSpPr>
            <a:spLocks noChangeShapeType="1"/>
          </p:cNvSpPr>
          <p:nvPr/>
        </p:nvSpPr>
        <p:spPr bwMode="auto">
          <a:xfrm>
            <a:off x="4425950" y="365760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2" name="Line 74"/>
          <p:cNvSpPr>
            <a:spLocks noChangeShapeType="1"/>
          </p:cNvSpPr>
          <p:nvPr/>
        </p:nvSpPr>
        <p:spPr bwMode="auto">
          <a:xfrm>
            <a:off x="3689350" y="365760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3" name="Line 75"/>
          <p:cNvSpPr>
            <a:spLocks noChangeShapeType="1"/>
          </p:cNvSpPr>
          <p:nvPr/>
        </p:nvSpPr>
        <p:spPr bwMode="auto">
          <a:xfrm>
            <a:off x="4038600" y="367030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4" name="Line 76"/>
          <p:cNvSpPr>
            <a:spLocks noChangeShapeType="1"/>
          </p:cNvSpPr>
          <p:nvPr/>
        </p:nvSpPr>
        <p:spPr bwMode="auto">
          <a:xfrm>
            <a:off x="4775200" y="3651250"/>
            <a:ext cx="0" cy="17653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5" name="Oval 77"/>
          <p:cNvSpPr>
            <a:spLocks noChangeAspect="1" noChangeArrowheads="1"/>
          </p:cNvSpPr>
          <p:nvPr/>
        </p:nvSpPr>
        <p:spPr bwMode="auto">
          <a:xfrm>
            <a:off x="4425950" y="2336800"/>
            <a:ext cx="306388" cy="3063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2036" name="Oval 78"/>
          <p:cNvSpPr>
            <a:spLocks noChangeAspect="1" noChangeArrowheads="1"/>
          </p:cNvSpPr>
          <p:nvPr/>
        </p:nvSpPr>
        <p:spPr bwMode="auto">
          <a:xfrm>
            <a:off x="3695700" y="2349500"/>
            <a:ext cx="306388" cy="3063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2037" name="Freeform 79"/>
          <p:cNvSpPr>
            <a:spLocks/>
          </p:cNvSpPr>
          <p:nvPr/>
        </p:nvSpPr>
        <p:spPr bwMode="auto">
          <a:xfrm>
            <a:off x="3479800" y="2133600"/>
            <a:ext cx="1473200" cy="914400"/>
          </a:xfrm>
          <a:custGeom>
            <a:avLst/>
            <a:gdLst>
              <a:gd name="T0" fmla="*/ 2147483647 w 928"/>
              <a:gd name="T1" fmla="*/ 2147483647 h 576"/>
              <a:gd name="T2" fmla="*/ 2147483647 w 928"/>
              <a:gd name="T3" fmla="*/ 2147483647 h 576"/>
              <a:gd name="T4" fmla="*/ 2147483647 w 928"/>
              <a:gd name="T5" fmla="*/ 2147483647 h 576"/>
              <a:gd name="T6" fmla="*/ 0 w 928"/>
              <a:gd name="T7" fmla="*/ 2147483647 h 576"/>
              <a:gd name="T8" fmla="*/ 2147483647 w 928"/>
              <a:gd name="T9" fmla="*/ 2147483647 h 576"/>
              <a:gd name="T10" fmla="*/ 2147483647 w 928"/>
              <a:gd name="T11" fmla="*/ 2147483647 h 576"/>
              <a:gd name="T12" fmla="*/ 2147483647 w 928"/>
              <a:gd name="T13" fmla="*/ 2147483647 h 576"/>
              <a:gd name="T14" fmla="*/ 2147483647 w 928"/>
              <a:gd name="T15" fmla="*/ 2147483647 h 576"/>
              <a:gd name="T16" fmla="*/ 2147483647 w 928"/>
              <a:gd name="T17" fmla="*/ 0 h 576"/>
              <a:gd name="T18" fmla="*/ 2147483647 w 928"/>
              <a:gd name="T19" fmla="*/ 0 h 576"/>
              <a:gd name="T20" fmla="*/ 2147483647 w 928"/>
              <a:gd name="T21" fmla="*/ 2147483647 h 576"/>
              <a:gd name="T22" fmla="*/ 2147483647 w 928"/>
              <a:gd name="T23" fmla="*/ 2147483647 h 576"/>
              <a:gd name="T24" fmla="*/ 2147483647 w 928"/>
              <a:gd name="T25" fmla="*/ 2147483647 h 576"/>
              <a:gd name="T26" fmla="*/ 2147483647 w 928"/>
              <a:gd name="T27" fmla="*/ 2147483647 h 576"/>
              <a:gd name="T28" fmla="*/ 2147483647 w 928"/>
              <a:gd name="T29" fmla="*/ 2147483647 h 576"/>
              <a:gd name="T30" fmla="*/ 2147483647 w 928"/>
              <a:gd name="T31" fmla="*/ 2147483647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28"/>
              <a:gd name="T49" fmla="*/ 0 h 576"/>
              <a:gd name="T50" fmla="*/ 928 w 928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28" h="576">
                <a:moveTo>
                  <a:pt x="304" y="576"/>
                </a:moveTo>
                <a:lnTo>
                  <a:pt x="8" y="568"/>
                </a:lnTo>
                <a:lnTo>
                  <a:pt x="4" y="288"/>
                </a:lnTo>
                <a:lnTo>
                  <a:pt x="0" y="224"/>
                </a:lnTo>
                <a:lnTo>
                  <a:pt x="12" y="172"/>
                </a:lnTo>
                <a:lnTo>
                  <a:pt x="28" y="112"/>
                </a:lnTo>
                <a:lnTo>
                  <a:pt x="76" y="68"/>
                </a:lnTo>
                <a:lnTo>
                  <a:pt x="132" y="28"/>
                </a:lnTo>
                <a:lnTo>
                  <a:pt x="208" y="0"/>
                </a:lnTo>
                <a:lnTo>
                  <a:pt x="688" y="0"/>
                </a:lnTo>
                <a:lnTo>
                  <a:pt x="768" y="4"/>
                </a:lnTo>
                <a:lnTo>
                  <a:pt x="864" y="64"/>
                </a:lnTo>
                <a:lnTo>
                  <a:pt x="912" y="128"/>
                </a:lnTo>
                <a:lnTo>
                  <a:pt x="928" y="240"/>
                </a:lnTo>
                <a:lnTo>
                  <a:pt x="928" y="576"/>
                </a:lnTo>
                <a:lnTo>
                  <a:pt x="592" y="576"/>
                </a:lnTo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8" name="Freeform 80"/>
          <p:cNvSpPr>
            <a:spLocks/>
          </p:cNvSpPr>
          <p:nvPr/>
        </p:nvSpPr>
        <p:spPr bwMode="auto">
          <a:xfrm>
            <a:off x="1628775" y="2438400"/>
            <a:ext cx="1266825" cy="647700"/>
          </a:xfrm>
          <a:custGeom>
            <a:avLst/>
            <a:gdLst>
              <a:gd name="T0" fmla="*/ 2147483647 w 798"/>
              <a:gd name="T1" fmla="*/ 2147483647 h 408"/>
              <a:gd name="T2" fmla="*/ 0 w 798"/>
              <a:gd name="T3" fmla="*/ 2147483647 h 408"/>
              <a:gd name="T4" fmla="*/ 2147483647 w 798"/>
              <a:gd name="T5" fmla="*/ 2147483647 h 408"/>
              <a:gd name="T6" fmla="*/ 2147483647 w 798"/>
              <a:gd name="T7" fmla="*/ 0 h 408"/>
              <a:gd name="T8" fmla="*/ 2147483647 w 798"/>
              <a:gd name="T9" fmla="*/ 2147483647 h 408"/>
              <a:gd name="T10" fmla="*/ 2147483647 w 798"/>
              <a:gd name="T11" fmla="*/ 214748364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8"/>
              <a:gd name="T19" fmla="*/ 0 h 408"/>
              <a:gd name="T20" fmla="*/ 798 w 798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8" h="408">
                <a:moveTo>
                  <a:pt x="378" y="402"/>
                </a:moveTo>
                <a:lnTo>
                  <a:pt x="0" y="408"/>
                </a:lnTo>
                <a:lnTo>
                  <a:pt x="6" y="24"/>
                </a:lnTo>
                <a:lnTo>
                  <a:pt x="750" y="0"/>
                </a:lnTo>
                <a:lnTo>
                  <a:pt x="750" y="96"/>
                </a:lnTo>
                <a:lnTo>
                  <a:pt x="798" y="96"/>
                </a:lnTo>
              </a:path>
            </a:pathLst>
          </a:custGeom>
          <a:noFill/>
          <a:ln w="28575">
            <a:solidFill>
              <a:srgbClr val="342DC1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42039" name="Line 81"/>
          <p:cNvSpPr>
            <a:spLocks noChangeShapeType="1"/>
          </p:cNvSpPr>
          <p:nvPr/>
        </p:nvSpPr>
        <p:spPr bwMode="auto">
          <a:xfrm flipV="1">
            <a:off x="2243138" y="3048000"/>
            <a:ext cx="1219200" cy="381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563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1714500"/>
            <a:ext cx="4318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505200" y="5819775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1295400" y="5867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3581400" y="42767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47111" name="Text Box 26"/>
          <p:cNvSpPr txBox="1">
            <a:spLocks noChangeArrowheads="1"/>
          </p:cNvSpPr>
          <p:nvPr/>
        </p:nvSpPr>
        <p:spPr bwMode="auto">
          <a:xfrm>
            <a:off x="3019425" y="2971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47112" name="Text Box 27"/>
          <p:cNvSpPr txBox="1">
            <a:spLocks noChangeArrowheads="1"/>
          </p:cNvSpPr>
          <p:nvPr/>
        </p:nvSpPr>
        <p:spPr bwMode="auto">
          <a:xfrm>
            <a:off x="2714625" y="5495925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47113" name="Text Box 32"/>
          <p:cNvSpPr txBox="1">
            <a:spLocks noChangeArrowheads="1"/>
          </p:cNvSpPr>
          <p:nvPr/>
        </p:nvSpPr>
        <p:spPr bwMode="auto">
          <a:xfrm>
            <a:off x="2733675" y="4648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47114" name="Text Box 37"/>
          <p:cNvSpPr txBox="1">
            <a:spLocks noChangeArrowheads="1"/>
          </p:cNvSpPr>
          <p:nvPr/>
        </p:nvSpPr>
        <p:spPr bwMode="auto">
          <a:xfrm>
            <a:off x="3228975" y="1571625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47115" name="Freeform 38"/>
          <p:cNvSpPr>
            <a:spLocks/>
          </p:cNvSpPr>
          <p:nvPr/>
        </p:nvSpPr>
        <p:spPr bwMode="auto">
          <a:xfrm>
            <a:off x="2971800" y="1828800"/>
            <a:ext cx="533400" cy="228600"/>
          </a:xfrm>
          <a:custGeom>
            <a:avLst/>
            <a:gdLst>
              <a:gd name="T0" fmla="*/ 2147483647 w 336"/>
              <a:gd name="T1" fmla="*/ 0 h 144"/>
              <a:gd name="T2" fmla="*/ 2147483647 w 336"/>
              <a:gd name="T3" fmla="*/ 0 h 144"/>
              <a:gd name="T4" fmla="*/ 0 w 336"/>
              <a:gd name="T5" fmla="*/ 2147483647 h 144"/>
              <a:gd name="T6" fmla="*/ 0 60000 65536"/>
              <a:gd name="T7" fmla="*/ 0 60000 65536"/>
              <a:gd name="T8" fmla="*/ 0 60000 65536"/>
              <a:gd name="T9" fmla="*/ 0 w 336"/>
              <a:gd name="T10" fmla="*/ 0 h 144"/>
              <a:gd name="T11" fmla="*/ 336 w 33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44">
                <a:moveTo>
                  <a:pt x="336" y="0"/>
                </a:moveTo>
                <a:lnTo>
                  <a:pt x="192" y="0"/>
                </a:lnTo>
                <a:lnTo>
                  <a:pt x="0" y="144"/>
                </a:lnTo>
              </a:path>
            </a:pathLst>
          </a:custGeom>
          <a:noFill/>
          <a:ln w="12700">
            <a:solidFill>
              <a:srgbClr val="33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EG"/>
          </a:p>
        </p:txBody>
      </p:sp>
      <p:sp>
        <p:nvSpPr>
          <p:cNvPr id="47116" name="Text Box 42"/>
          <p:cNvSpPr txBox="1">
            <a:spLocks noChangeArrowheads="1"/>
          </p:cNvSpPr>
          <p:nvPr/>
        </p:nvSpPr>
        <p:spPr bwMode="auto">
          <a:xfrm>
            <a:off x="2152650" y="4876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47117" name="Text Box 47"/>
          <p:cNvSpPr txBox="1">
            <a:spLocks noChangeArrowheads="1"/>
          </p:cNvSpPr>
          <p:nvPr/>
        </p:nvSpPr>
        <p:spPr bwMode="auto">
          <a:xfrm>
            <a:off x="914400" y="1447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47118" name="Freeform 48"/>
          <p:cNvSpPr>
            <a:spLocks/>
          </p:cNvSpPr>
          <p:nvPr/>
        </p:nvSpPr>
        <p:spPr bwMode="auto">
          <a:xfrm>
            <a:off x="914400" y="1724025"/>
            <a:ext cx="1295400" cy="685800"/>
          </a:xfrm>
          <a:custGeom>
            <a:avLst/>
            <a:gdLst>
              <a:gd name="T0" fmla="*/ 0 w 816"/>
              <a:gd name="T1" fmla="*/ 0 h 432"/>
              <a:gd name="T2" fmla="*/ 2147483647 w 816"/>
              <a:gd name="T3" fmla="*/ 0 h 432"/>
              <a:gd name="T4" fmla="*/ 2147483647 w 816"/>
              <a:gd name="T5" fmla="*/ 2147483647 h 432"/>
              <a:gd name="T6" fmla="*/ 0 60000 65536"/>
              <a:gd name="T7" fmla="*/ 0 60000 65536"/>
              <a:gd name="T8" fmla="*/ 0 60000 65536"/>
              <a:gd name="T9" fmla="*/ 0 w 816"/>
              <a:gd name="T10" fmla="*/ 0 h 432"/>
              <a:gd name="T11" fmla="*/ 816 w 81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32">
                <a:moveTo>
                  <a:pt x="0" y="0"/>
                </a:moveTo>
                <a:lnTo>
                  <a:pt x="192" y="0"/>
                </a:lnTo>
                <a:lnTo>
                  <a:pt x="816" y="432"/>
                </a:lnTo>
              </a:path>
            </a:pathLst>
          </a:custGeom>
          <a:noFill/>
          <a:ln w="12700">
            <a:solidFill>
              <a:srgbClr val="33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EG"/>
          </a:p>
        </p:txBody>
      </p:sp>
      <p:sp>
        <p:nvSpPr>
          <p:cNvPr id="47119" name="Text Box 53"/>
          <p:cNvSpPr txBox="1">
            <a:spLocks noChangeArrowheads="1"/>
          </p:cNvSpPr>
          <p:nvPr/>
        </p:nvSpPr>
        <p:spPr bwMode="auto">
          <a:xfrm>
            <a:off x="609600" y="4038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47120" name="Text Box 54"/>
          <p:cNvSpPr txBox="1">
            <a:spLocks noChangeArrowheads="1"/>
          </p:cNvSpPr>
          <p:nvPr/>
        </p:nvSpPr>
        <p:spPr bwMode="auto">
          <a:xfrm>
            <a:off x="4038600" y="3810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8”</a:t>
            </a:r>
          </a:p>
        </p:txBody>
      </p:sp>
      <p:sp>
        <p:nvSpPr>
          <p:cNvPr id="47121" name="Text Box 56"/>
          <p:cNvSpPr txBox="1">
            <a:spLocks noChangeArrowheads="1"/>
          </p:cNvSpPr>
          <p:nvPr/>
        </p:nvSpPr>
        <p:spPr bwMode="auto">
          <a:xfrm>
            <a:off x="685800" y="4724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47122" name="Text Box 57"/>
          <p:cNvSpPr txBox="1">
            <a:spLocks noChangeArrowheads="1"/>
          </p:cNvSpPr>
          <p:nvPr/>
        </p:nvSpPr>
        <p:spPr bwMode="auto">
          <a:xfrm>
            <a:off x="4191000" y="4724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8”</a:t>
            </a:r>
          </a:p>
        </p:txBody>
      </p:sp>
      <p:sp>
        <p:nvSpPr>
          <p:cNvPr id="47123" name="Text Box 61"/>
          <p:cNvSpPr txBox="1">
            <a:spLocks noChangeArrowheads="1"/>
          </p:cNvSpPr>
          <p:nvPr/>
        </p:nvSpPr>
        <p:spPr bwMode="auto">
          <a:xfrm>
            <a:off x="914400" y="36957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7124" name="Text Box 62"/>
          <p:cNvSpPr txBox="1">
            <a:spLocks noChangeArrowheads="1"/>
          </p:cNvSpPr>
          <p:nvPr/>
        </p:nvSpPr>
        <p:spPr bwMode="auto">
          <a:xfrm>
            <a:off x="904875" y="5029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47125" name="Text Box 63"/>
          <p:cNvSpPr txBox="1">
            <a:spLocks noChangeArrowheads="1"/>
          </p:cNvSpPr>
          <p:nvPr/>
        </p:nvSpPr>
        <p:spPr bwMode="auto">
          <a:xfrm>
            <a:off x="3752850" y="4981575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9”</a:t>
            </a:r>
          </a:p>
        </p:txBody>
      </p:sp>
      <p:sp>
        <p:nvSpPr>
          <p:cNvPr id="47126" name="Text Box 65"/>
          <p:cNvSpPr txBox="1">
            <a:spLocks noChangeArrowheads="1"/>
          </p:cNvSpPr>
          <p:nvPr/>
        </p:nvSpPr>
        <p:spPr bwMode="auto">
          <a:xfrm>
            <a:off x="3819525" y="36195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9”</a:t>
            </a:r>
          </a:p>
        </p:txBody>
      </p:sp>
      <p:sp>
        <p:nvSpPr>
          <p:cNvPr id="47127" name="Text Box 76"/>
          <p:cNvSpPr txBox="1">
            <a:spLocks noChangeArrowheads="1"/>
          </p:cNvSpPr>
          <p:nvPr/>
        </p:nvSpPr>
        <p:spPr bwMode="auto">
          <a:xfrm>
            <a:off x="1419225" y="3019425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47128" name="Text Box 77"/>
          <p:cNvSpPr txBox="1">
            <a:spLocks noChangeArrowheads="1"/>
          </p:cNvSpPr>
          <p:nvPr/>
        </p:nvSpPr>
        <p:spPr bwMode="auto">
          <a:xfrm>
            <a:off x="1619250" y="485775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47129" name="Text Box 80"/>
          <p:cNvSpPr txBox="1">
            <a:spLocks noChangeArrowheads="1"/>
          </p:cNvSpPr>
          <p:nvPr/>
        </p:nvSpPr>
        <p:spPr bwMode="auto">
          <a:xfrm>
            <a:off x="1609725" y="2362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47130" name="Text Box 81"/>
          <p:cNvSpPr txBox="1">
            <a:spLocks noChangeArrowheads="1"/>
          </p:cNvSpPr>
          <p:nvPr/>
        </p:nvSpPr>
        <p:spPr bwMode="auto">
          <a:xfrm>
            <a:off x="1447800" y="5257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47133" name="Text Box 91"/>
          <p:cNvSpPr txBox="1">
            <a:spLocks noChangeArrowheads="1"/>
          </p:cNvSpPr>
          <p:nvPr/>
        </p:nvSpPr>
        <p:spPr bwMode="auto">
          <a:xfrm>
            <a:off x="1981200" y="106363"/>
            <a:ext cx="5181600" cy="5794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5D5D"/>
                </a:solidFill>
                <a:latin typeface="Verdana" pitchFamily="34" charset="0"/>
              </a:rPr>
              <a:t>Solved Problem (8)</a:t>
            </a:r>
          </a:p>
        </p:txBody>
      </p:sp>
    </p:spTree>
    <p:extLst>
      <p:ext uri="{BB962C8B-B14F-4D97-AF65-F5344CB8AC3E}">
        <p14:creationId xmlns:p14="http://schemas.microsoft.com/office/powerpoint/2010/main" val="23137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1714500"/>
            <a:ext cx="4318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752600"/>
            <a:ext cx="6477000" cy="4419600"/>
            <a:chOff x="768" y="1104"/>
            <a:chExt cx="4080" cy="2784"/>
          </a:xfrm>
        </p:grpSpPr>
        <p:sp>
          <p:nvSpPr>
            <p:cNvPr id="48203" name="Text Box 4"/>
            <p:cNvSpPr txBox="1">
              <a:spLocks noChangeArrowheads="1"/>
            </p:cNvSpPr>
            <p:nvPr/>
          </p:nvSpPr>
          <p:spPr bwMode="auto">
            <a:xfrm>
              <a:off x="768" y="273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48204" name="Text Box 5"/>
            <p:cNvSpPr txBox="1">
              <a:spLocks noChangeArrowheads="1"/>
            </p:cNvSpPr>
            <p:nvPr/>
          </p:nvSpPr>
          <p:spPr bwMode="auto">
            <a:xfrm>
              <a:off x="2208" y="366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8205" name="Text Box 6"/>
            <p:cNvSpPr txBox="1">
              <a:spLocks noChangeArrowheads="1"/>
            </p:cNvSpPr>
            <p:nvPr/>
          </p:nvSpPr>
          <p:spPr bwMode="auto">
            <a:xfrm>
              <a:off x="816" y="36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8206" name="Text Box 7"/>
            <p:cNvSpPr txBox="1">
              <a:spLocks noChangeArrowheads="1"/>
            </p:cNvSpPr>
            <p:nvPr/>
          </p:nvSpPr>
          <p:spPr bwMode="auto">
            <a:xfrm>
              <a:off x="2256" y="269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48207" name="Rectangle 8"/>
            <p:cNvSpPr>
              <a:spLocks noChangeArrowheads="1"/>
            </p:cNvSpPr>
            <p:nvPr/>
          </p:nvSpPr>
          <p:spPr bwMode="auto">
            <a:xfrm rot="5400000">
              <a:off x="3960" y="1992"/>
              <a:ext cx="240" cy="864"/>
            </a:xfrm>
            <a:prstGeom prst="rect">
              <a:avLst/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grpSp>
          <p:nvGrpSpPr>
            <p:cNvPr id="48208" name="Group 9"/>
            <p:cNvGrpSpPr>
              <a:grpSpLocks/>
            </p:cNvGrpSpPr>
            <p:nvPr/>
          </p:nvGrpSpPr>
          <p:grpSpPr bwMode="auto">
            <a:xfrm>
              <a:off x="3632" y="2640"/>
              <a:ext cx="880" cy="216"/>
              <a:chOff x="3632" y="2640"/>
              <a:chExt cx="880" cy="216"/>
            </a:xfrm>
          </p:grpSpPr>
          <p:grpSp>
            <p:nvGrpSpPr>
              <p:cNvPr id="48212" name="Group 10"/>
              <p:cNvGrpSpPr>
                <a:grpSpLocks/>
              </p:cNvGrpSpPr>
              <p:nvPr/>
            </p:nvGrpSpPr>
            <p:grpSpPr bwMode="auto">
              <a:xfrm>
                <a:off x="3632" y="2640"/>
                <a:ext cx="880" cy="216"/>
                <a:chOff x="3840" y="2400"/>
                <a:chExt cx="480" cy="144"/>
              </a:xfrm>
            </p:grpSpPr>
            <p:sp>
              <p:nvSpPr>
                <p:cNvPr id="48214" name="Line 11"/>
                <p:cNvSpPr>
                  <a:spLocks noChangeShapeType="1"/>
                </p:cNvSpPr>
                <p:nvPr/>
              </p:nvSpPr>
              <p:spPr bwMode="auto">
                <a:xfrm>
                  <a:off x="4320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8215" name="Line 12"/>
                <p:cNvSpPr>
                  <a:spLocks noChangeShapeType="1"/>
                </p:cNvSpPr>
                <p:nvPr/>
              </p:nvSpPr>
              <p:spPr bwMode="auto">
                <a:xfrm>
                  <a:off x="3840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8216" name="Line 13"/>
                <p:cNvSpPr>
                  <a:spLocks noChangeShapeType="1"/>
                </p:cNvSpPr>
                <p:nvPr/>
              </p:nvSpPr>
              <p:spPr bwMode="auto">
                <a:xfrm>
                  <a:off x="3840" y="249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99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48213" name="Text Box 14"/>
              <p:cNvSpPr txBox="1">
                <a:spLocks noChangeArrowheads="1"/>
              </p:cNvSpPr>
              <p:nvPr/>
            </p:nvSpPr>
            <p:spPr bwMode="auto">
              <a:xfrm>
                <a:off x="3984" y="2640"/>
                <a:ext cx="2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200" b="1">
                    <a:solidFill>
                      <a:srgbClr val="336600"/>
                    </a:solidFill>
                    <a:latin typeface="Tahoma" pitchFamily="34" charset="0"/>
                    <a:cs typeface="Tahoma" pitchFamily="34" charset="0"/>
                  </a:rPr>
                  <a:t>60</a:t>
                </a:r>
              </a:p>
            </p:txBody>
          </p:sp>
        </p:grpSp>
        <p:sp>
          <p:nvSpPr>
            <p:cNvPr id="48209" name="Text Box 15"/>
            <p:cNvSpPr txBox="1">
              <a:spLocks noChangeArrowheads="1"/>
            </p:cNvSpPr>
            <p:nvPr/>
          </p:nvSpPr>
          <p:spPr bwMode="auto">
            <a:xfrm>
              <a:off x="3504" y="2526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3,4</a:t>
              </a:r>
            </a:p>
          </p:txBody>
        </p:sp>
        <p:sp>
          <p:nvSpPr>
            <p:cNvPr id="48210" name="Text Box 16"/>
            <p:cNvSpPr txBox="1">
              <a:spLocks noChangeArrowheads="1"/>
            </p:cNvSpPr>
            <p:nvPr/>
          </p:nvSpPr>
          <p:spPr bwMode="auto">
            <a:xfrm>
              <a:off x="4368" y="253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1,2</a:t>
              </a:r>
            </a:p>
          </p:txBody>
        </p:sp>
        <p:sp>
          <p:nvSpPr>
            <p:cNvPr id="48211" name="Line 17"/>
            <p:cNvSpPr>
              <a:spLocks noChangeShapeType="1"/>
            </p:cNvSpPr>
            <p:nvPr/>
          </p:nvSpPr>
          <p:spPr bwMode="auto">
            <a:xfrm>
              <a:off x="4080" y="1104"/>
              <a:ext cx="0" cy="1584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714625" y="1676400"/>
            <a:ext cx="5286375" cy="4124325"/>
            <a:chOff x="1710" y="1056"/>
            <a:chExt cx="3330" cy="2598"/>
          </a:xfrm>
        </p:grpSpPr>
        <p:grpSp>
          <p:nvGrpSpPr>
            <p:cNvPr id="48193" name="Group 19"/>
            <p:cNvGrpSpPr>
              <a:grpSpLocks/>
            </p:cNvGrpSpPr>
            <p:nvPr/>
          </p:nvGrpSpPr>
          <p:grpSpPr bwMode="auto">
            <a:xfrm>
              <a:off x="3690" y="1392"/>
              <a:ext cx="780" cy="906"/>
              <a:chOff x="3690" y="1392"/>
              <a:chExt cx="780" cy="906"/>
            </a:xfrm>
          </p:grpSpPr>
          <p:sp>
            <p:nvSpPr>
              <p:cNvPr id="48198" name="Freeform 20"/>
              <p:cNvSpPr>
                <a:spLocks/>
              </p:cNvSpPr>
              <p:nvPr/>
            </p:nvSpPr>
            <p:spPr bwMode="auto">
              <a:xfrm>
                <a:off x="3690" y="2238"/>
                <a:ext cx="60" cy="60"/>
              </a:xfrm>
              <a:custGeom>
                <a:avLst/>
                <a:gdLst>
                  <a:gd name="T0" fmla="*/ 60 w 60"/>
                  <a:gd name="T1" fmla="*/ 0 h 60"/>
                  <a:gd name="T2" fmla="*/ 0 w 60"/>
                  <a:gd name="T3" fmla="*/ 60 h 60"/>
                  <a:gd name="T4" fmla="*/ 0 60000 65536"/>
                  <a:gd name="T5" fmla="*/ 0 60000 65536"/>
                  <a:gd name="T6" fmla="*/ 0 w 60"/>
                  <a:gd name="T7" fmla="*/ 0 h 60"/>
                  <a:gd name="T8" fmla="*/ 60 w 60"/>
                  <a:gd name="T9" fmla="*/ 60 h 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0" h="60">
                    <a:moveTo>
                      <a:pt x="60" y="0"/>
                    </a:moveTo>
                    <a:cubicBezTo>
                      <a:pt x="51" y="26"/>
                      <a:pt x="33" y="60"/>
                      <a:pt x="0" y="60"/>
                    </a:cubicBezTo>
                  </a:path>
                </a:pathLst>
              </a:cu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199" name="Freeform 21"/>
              <p:cNvSpPr>
                <a:spLocks/>
              </p:cNvSpPr>
              <p:nvPr/>
            </p:nvSpPr>
            <p:spPr bwMode="auto">
              <a:xfrm>
                <a:off x="4416" y="2226"/>
                <a:ext cx="54" cy="72"/>
              </a:xfrm>
              <a:custGeom>
                <a:avLst/>
                <a:gdLst>
                  <a:gd name="T0" fmla="*/ 0 w 54"/>
                  <a:gd name="T1" fmla="*/ 0 h 72"/>
                  <a:gd name="T2" fmla="*/ 54 w 54"/>
                  <a:gd name="T3" fmla="*/ 72 h 72"/>
                  <a:gd name="T4" fmla="*/ 0 60000 65536"/>
                  <a:gd name="T5" fmla="*/ 0 60000 65536"/>
                  <a:gd name="T6" fmla="*/ 0 w 54"/>
                  <a:gd name="T7" fmla="*/ 0 h 72"/>
                  <a:gd name="T8" fmla="*/ 54 w 54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72">
                    <a:moveTo>
                      <a:pt x="0" y="0"/>
                    </a:moveTo>
                    <a:cubicBezTo>
                      <a:pt x="5" y="31"/>
                      <a:pt x="18" y="72"/>
                      <a:pt x="54" y="72"/>
                    </a:cubicBezTo>
                  </a:path>
                </a:pathLst>
              </a:cu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200" name="Line 22"/>
              <p:cNvSpPr>
                <a:spLocks noChangeShapeType="1"/>
              </p:cNvSpPr>
              <p:nvPr/>
            </p:nvSpPr>
            <p:spPr bwMode="auto">
              <a:xfrm flipV="1">
                <a:off x="3744" y="1392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201" name="Line 23"/>
              <p:cNvSpPr>
                <a:spLocks noChangeShapeType="1"/>
              </p:cNvSpPr>
              <p:nvPr/>
            </p:nvSpPr>
            <p:spPr bwMode="auto">
              <a:xfrm flipV="1">
                <a:off x="4416" y="1392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202" name="Line 24"/>
              <p:cNvSpPr>
                <a:spLocks noChangeShapeType="1"/>
              </p:cNvSpPr>
              <p:nvPr/>
            </p:nvSpPr>
            <p:spPr bwMode="auto">
              <a:xfrm>
                <a:off x="3732" y="1392"/>
                <a:ext cx="694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48194" name="Text Box 25"/>
            <p:cNvSpPr txBox="1">
              <a:spLocks noChangeArrowheads="1"/>
            </p:cNvSpPr>
            <p:nvPr/>
          </p:nvSpPr>
          <p:spPr bwMode="auto">
            <a:xfrm>
              <a:off x="1902" y="18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5</a:t>
              </a:r>
            </a:p>
          </p:txBody>
        </p:sp>
        <p:sp>
          <p:nvSpPr>
            <p:cNvPr id="48195" name="Text Box 26"/>
            <p:cNvSpPr txBox="1">
              <a:spLocks noChangeArrowheads="1"/>
            </p:cNvSpPr>
            <p:nvPr/>
          </p:nvSpPr>
          <p:spPr bwMode="auto">
            <a:xfrm>
              <a:off x="1710" y="346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5</a:t>
              </a:r>
            </a:p>
          </p:txBody>
        </p:sp>
        <p:sp>
          <p:nvSpPr>
            <p:cNvPr id="48196" name="Text Box 27"/>
            <p:cNvSpPr txBox="1">
              <a:spLocks noChangeArrowheads="1"/>
            </p:cNvSpPr>
            <p:nvPr/>
          </p:nvSpPr>
          <p:spPr bwMode="auto">
            <a:xfrm>
              <a:off x="4752" y="105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5</a:t>
              </a:r>
            </a:p>
          </p:txBody>
        </p:sp>
        <p:sp>
          <p:nvSpPr>
            <p:cNvPr id="48197" name="Freeform 28"/>
            <p:cNvSpPr>
              <a:spLocks/>
            </p:cNvSpPr>
            <p:nvPr/>
          </p:nvSpPr>
          <p:spPr bwMode="auto">
            <a:xfrm>
              <a:off x="4416" y="1248"/>
              <a:ext cx="528" cy="672"/>
            </a:xfrm>
            <a:custGeom>
              <a:avLst/>
              <a:gdLst>
                <a:gd name="T0" fmla="*/ 528 w 528"/>
                <a:gd name="T1" fmla="*/ 0 h 672"/>
                <a:gd name="T2" fmla="*/ 384 w 528"/>
                <a:gd name="T3" fmla="*/ 0 h 672"/>
                <a:gd name="T4" fmla="*/ 0 w 528"/>
                <a:gd name="T5" fmla="*/ 672 h 672"/>
                <a:gd name="T6" fmla="*/ 0 60000 65536"/>
                <a:gd name="T7" fmla="*/ 0 60000 65536"/>
                <a:gd name="T8" fmla="*/ 0 60000 65536"/>
                <a:gd name="T9" fmla="*/ 0 w 528"/>
                <a:gd name="T10" fmla="*/ 0 h 672"/>
                <a:gd name="T11" fmla="*/ 528 w 528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672">
                  <a:moveTo>
                    <a:pt x="528" y="0"/>
                  </a:moveTo>
                  <a:lnTo>
                    <a:pt x="384" y="0"/>
                  </a:lnTo>
                  <a:lnTo>
                    <a:pt x="0" y="672"/>
                  </a:lnTo>
                </a:path>
              </a:pathLst>
            </a:custGeom>
            <a:noFill/>
            <a:ln w="12700">
              <a:solidFill>
                <a:srgbClr val="33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733675" y="1571625"/>
            <a:ext cx="4838700" cy="3381375"/>
            <a:chOff x="1722" y="990"/>
            <a:chExt cx="3048" cy="2130"/>
          </a:xfrm>
        </p:grpSpPr>
        <p:sp>
          <p:nvSpPr>
            <p:cNvPr id="48185" name="Rectangle 30"/>
            <p:cNvSpPr>
              <a:spLocks noChangeArrowheads="1"/>
            </p:cNvSpPr>
            <p:nvPr/>
          </p:nvSpPr>
          <p:spPr bwMode="auto">
            <a:xfrm rot="5400000">
              <a:off x="4026" y="1080"/>
              <a:ext cx="96" cy="528"/>
            </a:xfrm>
            <a:prstGeom prst="rect">
              <a:avLst/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8186" name="Text Box 31"/>
            <p:cNvSpPr txBox="1">
              <a:spLocks noChangeArrowheads="1"/>
            </p:cNvSpPr>
            <p:nvPr/>
          </p:nvSpPr>
          <p:spPr bwMode="auto">
            <a:xfrm>
              <a:off x="1722" y="292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6</a:t>
              </a:r>
            </a:p>
          </p:txBody>
        </p:sp>
        <p:grpSp>
          <p:nvGrpSpPr>
            <p:cNvPr id="48187" name="Group 32"/>
            <p:cNvGrpSpPr>
              <a:grpSpLocks/>
            </p:cNvGrpSpPr>
            <p:nvPr/>
          </p:nvGrpSpPr>
          <p:grpSpPr bwMode="auto">
            <a:xfrm>
              <a:off x="4320" y="1038"/>
              <a:ext cx="450" cy="306"/>
              <a:chOff x="4320" y="1038"/>
              <a:chExt cx="450" cy="306"/>
            </a:xfrm>
          </p:grpSpPr>
          <p:sp>
            <p:nvSpPr>
              <p:cNvPr id="48191" name="Text Box 33"/>
              <p:cNvSpPr txBox="1">
                <a:spLocks noChangeArrowheads="1"/>
              </p:cNvSpPr>
              <p:nvPr/>
            </p:nvSpPr>
            <p:spPr bwMode="auto">
              <a:xfrm>
                <a:off x="4482" y="103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400" b="1" u="sng">
                    <a:solidFill>
                      <a:schemeClr val="accent2"/>
                    </a:solidFill>
                    <a:latin typeface="Tahoma" pitchFamily="34" charset="0"/>
                    <a:cs typeface="Tahoma" pitchFamily="34" charset="0"/>
                  </a:rPr>
                  <a:t>6</a:t>
                </a:r>
              </a:p>
            </p:txBody>
          </p:sp>
          <p:sp>
            <p:nvSpPr>
              <p:cNvPr id="48192" name="Freeform 34"/>
              <p:cNvSpPr>
                <a:spLocks/>
              </p:cNvSpPr>
              <p:nvPr/>
            </p:nvSpPr>
            <p:spPr bwMode="auto">
              <a:xfrm>
                <a:off x="4320" y="1200"/>
                <a:ext cx="336" cy="144"/>
              </a:xfrm>
              <a:custGeom>
                <a:avLst/>
                <a:gdLst>
                  <a:gd name="T0" fmla="*/ 336 w 336"/>
                  <a:gd name="T1" fmla="*/ 0 h 144"/>
                  <a:gd name="T2" fmla="*/ 192 w 336"/>
                  <a:gd name="T3" fmla="*/ 0 h 144"/>
                  <a:gd name="T4" fmla="*/ 0 w 336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144"/>
                  <a:gd name="T11" fmla="*/ 336 w 33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144">
                    <a:moveTo>
                      <a:pt x="336" y="0"/>
                    </a:moveTo>
                    <a:lnTo>
                      <a:pt x="192" y="0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33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8188" name="Group 35"/>
            <p:cNvGrpSpPr>
              <a:grpSpLocks/>
            </p:cNvGrpSpPr>
            <p:nvPr/>
          </p:nvGrpSpPr>
          <p:grpSpPr bwMode="auto">
            <a:xfrm>
              <a:off x="1872" y="990"/>
              <a:ext cx="450" cy="306"/>
              <a:chOff x="4320" y="1038"/>
              <a:chExt cx="450" cy="306"/>
            </a:xfrm>
          </p:grpSpPr>
          <p:sp>
            <p:nvSpPr>
              <p:cNvPr id="48189" name="Text Box 36"/>
              <p:cNvSpPr txBox="1">
                <a:spLocks noChangeArrowheads="1"/>
              </p:cNvSpPr>
              <p:nvPr/>
            </p:nvSpPr>
            <p:spPr bwMode="auto">
              <a:xfrm>
                <a:off x="4482" y="103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400" b="1" u="sng">
                    <a:solidFill>
                      <a:schemeClr val="accent2"/>
                    </a:solidFill>
                    <a:latin typeface="Tahoma" pitchFamily="34" charset="0"/>
                    <a:cs typeface="Tahoma" pitchFamily="34" charset="0"/>
                  </a:rPr>
                  <a:t>6</a:t>
                </a:r>
              </a:p>
            </p:txBody>
          </p:sp>
          <p:sp>
            <p:nvSpPr>
              <p:cNvPr id="48190" name="Freeform 37"/>
              <p:cNvSpPr>
                <a:spLocks/>
              </p:cNvSpPr>
              <p:nvPr/>
            </p:nvSpPr>
            <p:spPr bwMode="auto">
              <a:xfrm>
                <a:off x="4320" y="1200"/>
                <a:ext cx="336" cy="144"/>
              </a:xfrm>
              <a:custGeom>
                <a:avLst/>
                <a:gdLst>
                  <a:gd name="T0" fmla="*/ 336 w 336"/>
                  <a:gd name="T1" fmla="*/ 0 h 144"/>
                  <a:gd name="T2" fmla="*/ 192 w 336"/>
                  <a:gd name="T3" fmla="*/ 0 h 144"/>
                  <a:gd name="T4" fmla="*/ 0 w 336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144"/>
                  <a:gd name="T11" fmla="*/ 336 w 33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144">
                    <a:moveTo>
                      <a:pt x="336" y="0"/>
                    </a:moveTo>
                    <a:lnTo>
                      <a:pt x="192" y="0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33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EG"/>
              </a:p>
            </p:txBody>
          </p:sp>
        </p:grp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914400" y="1447800"/>
            <a:ext cx="5867400" cy="3733800"/>
            <a:chOff x="576" y="912"/>
            <a:chExt cx="3696" cy="2352"/>
          </a:xfrm>
        </p:grpSpPr>
        <p:sp>
          <p:nvSpPr>
            <p:cNvPr id="48176" name="Line 39"/>
            <p:cNvSpPr>
              <a:spLocks noChangeShapeType="1"/>
            </p:cNvSpPr>
            <p:nvPr/>
          </p:nvSpPr>
          <p:spPr bwMode="auto">
            <a:xfrm>
              <a:off x="3888" y="1296"/>
              <a:ext cx="0" cy="1248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77" name="Line 40"/>
            <p:cNvSpPr>
              <a:spLocks noChangeShapeType="1"/>
            </p:cNvSpPr>
            <p:nvPr/>
          </p:nvSpPr>
          <p:spPr bwMode="auto">
            <a:xfrm>
              <a:off x="4272" y="1296"/>
              <a:ext cx="0" cy="1248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78" name="Text Box 41"/>
            <p:cNvSpPr txBox="1">
              <a:spLocks noChangeArrowheads="1"/>
            </p:cNvSpPr>
            <p:nvPr/>
          </p:nvSpPr>
          <p:spPr bwMode="auto">
            <a:xfrm>
              <a:off x="1356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7</a:t>
              </a:r>
            </a:p>
          </p:txBody>
        </p:sp>
        <p:grpSp>
          <p:nvGrpSpPr>
            <p:cNvPr id="48179" name="Group 42"/>
            <p:cNvGrpSpPr>
              <a:grpSpLocks/>
            </p:cNvGrpSpPr>
            <p:nvPr/>
          </p:nvGrpSpPr>
          <p:grpSpPr bwMode="auto">
            <a:xfrm>
              <a:off x="3072" y="1266"/>
              <a:ext cx="816" cy="606"/>
              <a:chOff x="3072" y="1266"/>
              <a:chExt cx="816" cy="606"/>
            </a:xfrm>
          </p:grpSpPr>
          <p:sp>
            <p:nvSpPr>
              <p:cNvPr id="48183" name="Text Box 43"/>
              <p:cNvSpPr txBox="1">
                <a:spLocks noChangeArrowheads="1"/>
              </p:cNvSpPr>
              <p:nvPr/>
            </p:nvSpPr>
            <p:spPr bwMode="auto">
              <a:xfrm>
                <a:off x="3072" y="126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400" b="1" u="sng">
                    <a:solidFill>
                      <a:schemeClr val="accent2"/>
                    </a:solidFill>
                    <a:latin typeface="Tahoma" pitchFamily="34" charset="0"/>
                    <a:cs typeface="Tahoma" pitchFamily="34" charset="0"/>
                  </a:rPr>
                  <a:t>7</a:t>
                </a:r>
              </a:p>
            </p:txBody>
          </p:sp>
          <p:sp>
            <p:nvSpPr>
              <p:cNvPr id="48184" name="Freeform 44"/>
              <p:cNvSpPr>
                <a:spLocks/>
              </p:cNvSpPr>
              <p:nvPr/>
            </p:nvSpPr>
            <p:spPr bwMode="auto">
              <a:xfrm>
                <a:off x="3072" y="1440"/>
                <a:ext cx="816" cy="432"/>
              </a:xfrm>
              <a:custGeom>
                <a:avLst/>
                <a:gdLst>
                  <a:gd name="T0" fmla="*/ 0 w 816"/>
                  <a:gd name="T1" fmla="*/ 0 h 432"/>
                  <a:gd name="T2" fmla="*/ 192 w 816"/>
                  <a:gd name="T3" fmla="*/ 0 h 432"/>
                  <a:gd name="T4" fmla="*/ 816 w 81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432"/>
                  <a:gd name="T11" fmla="*/ 816 w 81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816" y="432"/>
                    </a:lnTo>
                  </a:path>
                </a:pathLst>
              </a:custGeom>
              <a:noFill/>
              <a:ln w="12700">
                <a:solidFill>
                  <a:srgbClr val="33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48180" name="Group 45"/>
            <p:cNvGrpSpPr>
              <a:grpSpLocks/>
            </p:cNvGrpSpPr>
            <p:nvPr/>
          </p:nvGrpSpPr>
          <p:grpSpPr bwMode="auto">
            <a:xfrm>
              <a:off x="576" y="912"/>
              <a:ext cx="816" cy="606"/>
              <a:chOff x="3072" y="1266"/>
              <a:chExt cx="816" cy="606"/>
            </a:xfrm>
          </p:grpSpPr>
          <p:sp>
            <p:nvSpPr>
              <p:cNvPr id="48181" name="Text Box 46"/>
              <p:cNvSpPr txBox="1">
                <a:spLocks noChangeArrowheads="1"/>
              </p:cNvSpPr>
              <p:nvPr/>
            </p:nvSpPr>
            <p:spPr bwMode="auto">
              <a:xfrm>
                <a:off x="3072" y="126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400" b="1" u="sng">
                    <a:solidFill>
                      <a:schemeClr val="accent2"/>
                    </a:solidFill>
                    <a:latin typeface="Tahoma" pitchFamily="34" charset="0"/>
                    <a:cs typeface="Tahoma" pitchFamily="34" charset="0"/>
                  </a:rPr>
                  <a:t>7</a:t>
                </a:r>
              </a:p>
            </p:txBody>
          </p:sp>
          <p:sp>
            <p:nvSpPr>
              <p:cNvPr id="48182" name="Freeform 47"/>
              <p:cNvSpPr>
                <a:spLocks/>
              </p:cNvSpPr>
              <p:nvPr/>
            </p:nvSpPr>
            <p:spPr bwMode="auto">
              <a:xfrm>
                <a:off x="3072" y="1440"/>
                <a:ext cx="816" cy="432"/>
              </a:xfrm>
              <a:custGeom>
                <a:avLst/>
                <a:gdLst>
                  <a:gd name="T0" fmla="*/ 0 w 816"/>
                  <a:gd name="T1" fmla="*/ 0 h 432"/>
                  <a:gd name="T2" fmla="*/ 192 w 816"/>
                  <a:gd name="T3" fmla="*/ 0 h 432"/>
                  <a:gd name="T4" fmla="*/ 816 w 81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432"/>
                  <a:gd name="T11" fmla="*/ 816 w 81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816" y="432"/>
                    </a:lnTo>
                  </a:path>
                </a:pathLst>
              </a:custGeom>
              <a:noFill/>
              <a:ln w="12700">
                <a:solidFill>
                  <a:srgbClr val="33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EG"/>
              </a:p>
            </p:txBody>
          </p:sp>
        </p:grpSp>
      </p:grp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609600" y="3733800"/>
            <a:ext cx="6188075" cy="1295400"/>
            <a:chOff x="384" y="2352"/>
            <a:chExt cx="3898" cy="816"/>
          </a:xfrm>
        </p:grpSpPr>
        <p:sp>
          <p:nvSpPr>
            <p:cNvPr id="48168" name="Line 49"/>
            <p:cNvSpPr>
              <a:spLocks noChangeShapeType="1"/>
            </p:cNvSpPr>
            <p:nvPr/>
          </p:nvSpPr>
          <p:spPr bwMode="auto">
            <a:xfrm>
              <a:off x="3888" y="2400"/>
              <a:ext cx="0" cy="1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69" name="Line 50"/>
            <p:cNvSpPr>
              <a:spLocks noChangeShapeType="1"/>
            </p:cNvSpPr>
            <p:nvPr/>
          </p:nvSpPr>
          <p:spPr bwMode="auto">
            <a:xfrm>
              <a:off x="4272" y="2400"/>
              <a:ext cx="0" cy="1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70" name="Line 51"/>
            <p:cNvSpPr>
              <a:spLocks noChangeShapeType="1"/>
            </p:cNvSpPr>
            <p:nvPr/>
          </p:nvSpPr>
          <p:spPr bwMode="auto">
            <a:xfrm>
              <a:off x="3876" y="2400"/>
              <a:ext cx="40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71" name="Text Box 52"/>
            <p:cNvSpPr txBox="1">
              <a:spLocks noChangeArrowheads="1"/>
            </p:cNvSpPr>
            <p:nvPr/>
          </p:nvSpPr>
          <p:spPr bwMode="auto">
            <a:xfrm>
              <a:off x="384" y="25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8</a:t>
              </a:r>
            </a:p>
          </p:txBody>
        </p:sp>
        <p:sp>
          <p:nvSpPr>
            <p:cNvPr id="48172" name="Text Box 53"/>
            <p:cNvSpPr txBox="1">
              <a:spLocks noChangeArrowheads="1"/>
            </p:cNvSpPr>
            <p:nvPr/>
          </p:nvSpPr>
          <p:spPr bwMode="auto">
            <a:xfrm>
              <a:off x="2544" y="240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8”</a:t>
              </a:r>
            </a:p>
          </p:txBody>
        </p:sp>
        <p:sp>
          <p:nvSpPr>
            <p:cNvPr id="48173" name="Text Box 54"/>
            <p:cNvSpPr txBox="1">
              <a:spLocks noChangeArrowheads="1"/>
            </p:cNvSpPr>
            <p:nvPr/>
          </p:nvSpPr>
          <p:spPr bwMode="auto">
            <a:xfrm>
              <a:off x="3744" y="23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8</a:t>
              </a:r>
            </a:p>
          </p:txBody>
        </p:sp>
        <p:sp>
          <p:nvSpPr>
            <p:cNvPr id="48174" name="Text Box 55"/>
            <p:cNvSpPr txBox="1">
              <a:spLocks noChangeArrowheads="1"/>
            </p:cNvSpPr>
            <p:nvPr/>
          </p:nvSpPr>
          <p:spPr bwMode="auto">
            <a:xfrm>
              <a:off x="432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8</a:t>
              </a:r>
            </a:p>
          </p:txBody>
        </p:sp>
        <p:sp>
          <p:nvSpPr>
            <p:cNvPr id="48175" name="Text Box 56"/>
            <p:cNvSpPr txBox="1">
              <a:spLocks noChangeArrowheads="1"/>
            </p:cNvSpPr>
            <p:nvPr/>
          </p:nvSpPr>
          <p:spPr bwMode="auto">
            <a:xfrm>
              <a:off x="2640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 dirty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8”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904875" y="3619500"/>
            <a:ext cx="5800725" cy="1714500"/>
            <a:chOff x="570" y="2280"/>
            <a:chExt cx="3654" cy="1080"/>
          </a:xfrm>
        </p:grpSpPr>
        <p:sp>
          <p:nvSpPr>
            <p:cNvPr id="48161" name="Line 58"/>
            <p:cNvSpPr>
              <a:spLocks noChangeShapeType="1"/>
            </p:cNvSpPr>
            <p:nvPr/>
          </p:nvSpPr>
          <p:spPr bwMode="auto">
            <a:xfrm>
              <a:off x="3984" y="2400"/>
              <a:ext cx="0" cy="144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62" name="Line 59"/>
            <p:cNvSpPr>
              <a:spLocks noChangeShapeType="1"/>
            </p:cNvSpPr>
            <p:nvPr/>
          </p:nvSpPr>
          <p:spPr bwMode="auto">
            <a:xfrm>
              <a:off x="4176" y="2400"/>
              <a:ext cx="0" cy="144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48163" name="Text Box 60"/>
            <p:cNvSpPr txBox="1">
              <a:spLocks noChangeArrowheads="1"/>
            </p:cNvSpPr>
            <p:nvPr/>
          </p:nvSpPr>
          <p:spPr bwMode="auto">
            <a:xfrm>
              <a:off x="576" y="232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9</a:t>
              </a:r>
            </a:p>
          </p:txBody>
        </p:sp>
        <p:sp>
          <p:nvSpPr>
            <p:cNvPr id="48164" name="Text Box 61"/>
            <p:cNvSpPr txBox="1">
              <a:spLocks noChangeArrowheads="1"/>
            </p:cNvSpPr>
            <p:nvPr/>
          </p:nvSpPr>
          <p:spPr bwMode="auto">
            <a:xfrm>
              <a:off x="570" y="31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9</a:t>
              </a:r>
            </a:p>
          </p:txBody>
        </p:sp>
        <p:sp>
          <p:nvSpPr>
            <p:cNvPr id="48165" name="Text Box 62"/>
            <p:cNvSpPr txBox="1">
              <a:spLocks noChangeArrowheads="1"/>
            </p:cNvSpPr>
            <p:nvPr/>
          </p:nvSpPr>
          <p:spPr bwMode="auto">
            <a:xfrm>
              <a:off x="2364" y="313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9”</a:t>
              </a:r>
            </a:p>
          </p:txBody>
        </p:sp>
        <p:sp>
          <p:nvSpPr>
            <p:cNvPr id="48166" name="Text Box 63"/>
            <p:cNvSpPr txBox="1">
              <a:spLocks noChangeArrowheads="1"/>
            </p:cNvSpPr>
            <p:nvPr/>
          </p:nvSpPr>
          <p:spPr bwMode="auto">
            <a:xfrm>
              <a:off x="3936" y="237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9</a:t>
              </a:r>
            </a:p>
          </p:txBody>
        </p:sp>
        <p:sp>
          <p:nvSpPr>
            <p:cNvPr id="48167" name="Text Box 64"/>
            <p:cNvSpPr txBox="1">
              <a:spLocks noChangeArrowheads="1"/>
            </p:cNvSpPr>
            <p:nvPr/>
          </p:nvSpPr>
          <p:spPr bwMode="auto">
            <a:xfrm>
              <a:off x="2406" y="228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9”</a:t>
              </a:r>
            </a:p>
          </p:txBody>
        </p:sp>
      </p:grp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1419225" y="2362200"/>
            <a:ext cx="5400675" cy="2800350"/>
            <a:chOff x="894" y="1488"/>
            <a:chExt cx="3402" cy="1764"/>
          </a:xfrm>
        </p:grpSpPr>
        <p:grpSp>
          <p:nvGrpSpPr>
            <p:cNvPr id="48149" name="Group 66"/>
            <p:cNvGrpSpPr>
              <a:grpSpLocks/>
            </p:cNvGrpSpPr>
            <p:nvPr/>
          </p:nvGrpSpPr>
          <p:grpSpPr bwMode="auto">
            <a:xfrm>
              <a:off x="3984" y="1488"/>
              <a:ext cx="198" cy="606"/>
              <a:chOff x="3984" y="1488"/>
              <a:chExt cx="198" cy="606"/>
            </a:xfrm>
          </p:grpSpPr>
          <p:grpSp>
            <p:nvGrpSpPr>
              <p:cNvPr id="48153" name="Group 67"/>
              <p:cNvGrpSpPr>
                <a:grpSpLocks/>
              </p:cNvGrpSpPr>
              <p:nvPr/>
            </p:nvGrpSpPr>
            <p:grpSpPr bwMode="auto">
              <a:xfrm>
                <a:off x="4128" y="1500"/>
                <a:ext cx="54" cy="594"/>
                <a:chOff x="4128" y="1500"/>
                <a:chExt cx="54" cy="594"/>
              </a:xfrm>
            </p:grpSpPr>
            <p:sp>
              <p:nvSpPr>
                <p:cNvPr id="48158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128" y="1536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8159" name="Freeform 69"/>
                <p:cNvSpPr>
                  <a:spLocks/>
                </p:cNvSpPr>
                <p:nvPr/>
              </p:nvSpPr>
              <p:spPr bwMode="auto">
                <a:xfrm rot="10800000">
                  <a:off x="4128" y="2046"/>
                  <a:ext cx="42" cy="48"/>
                </a:xfrm>
                <a:custGeom>
                  <a:avLst/>
                  <a:gdLst>
                    <a:gd name="T0" fmla="*/ 0 w 42"/>
                    <a:gd name="T1" fmla="*/ 0 h 48"/>
                    <a:gd name="T2" fmla="*/ 42 w 42"/>
                    <a:gd name="T3" fmla="*/ 48 h 48"/>
                    <a:gd name="T4" fmla="*/ 0 60000 65536"/>
                    <a:gd name="T5" fmla="*/ 0 60000 65536"/>
                    <a:gd name="T6" fmla="*/ 0 w 42"/>
                    <a:gd name="T7" fmla="*/ 0 h 48"/>
                    <a:gd name="T8" fmla="*/ 42 w 42"/>
                    <a:gd name="T9" fmla="*/ 48 h 4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2" h="48">
                      <a:moveTo>
                        <a:pt x="0" y="0"/>
                      </a:moveTo>
                      <a:cubicBezTo>
                        <a:pt x="42" y="14"/>
                        <a:pt x="42" y="4"/>
                        <a:pt x="42" y="48"/>
                      </a:cubicBezTo>
                    </a:path>
                  </a:pathLst>
                </a:cu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8160" name="Freeform 70"/>
                <p:cNvSpPr>
                  <a:spLocks/>
                </p:cNvSpPr>
                <p:nvPr/>
              </p:nvSpPr>
              <p:spPr bwMode="auto">
                <a:xfrm rot="-5400000">
                  <a:off x="4137" y="1497"/>
                  <a:ext cx="42" cy="48"/>
                </a:xfrm>
                <a:custGeom>
                  <a:avLst/>
                  <a:gdLst>
                    <a:gd name="T0" fmla="*/ 0 w 42"/>
                    <a:gd name="T1" fmla="*/ 0 h 48"/>
                    <a:gd name="T2" fmla="*/ 42 w 42"/>
                    <a:gd name="T3" fmla="*/ 48 h 48"/>
                    <a:gd name="T4" fmla="*/ 0 60000 65536"/>
                    <a:gd name="T5" fmla="*/ 0 60000 65536"/>
                    <a:gd name="T6" fmla="*/ 0 w 42"/>
                    <a:gd name="T7" fmla="*/ 0 h 48"/>
                    <a:gd name="T8" fmla="*/ 42 w 42"/>
                    <a:gd name="T9" fmla="*/ 48 h 4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2" h="48">
                      <a:moveTo>
                        <a:pt x="0" y="0"/>
                      </a:moveTo>
                      <a:cubicBezTo>
                        <a:pt x="42" y="14"/>
                        <a:pt x="42" y="4"/>
                        <a:pt x="42" y="48"/>
                      </a:cubicBezTo>
                    </a:path>
                  </a:pathLst>
                </a:cu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48154" name="Group 71"/>
              <p:cNvGrpSpPr>
                <a:grpSpLocks/>
              </p:cNvGrpSpPr>
              <p:nvPr/>
            </p:nvGrpSpPr>
            <p:grpSpPr bwMode="auto">
              <a:xfrm>
                <a:off x="3984" y="1488"/>
                <a:ext cx="48" cy="606"/>
                <a:chOff x="3984" y="1488"/>
                <a:chExt cx="48" cy="606"/>
              </a:xfrm>
            </p:grpSpPr>
            <p:sp>
              <p:nvSpPr>
                <p:cNvPr id="48155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4032" y="1536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8156" name="Freeform 73"/>
                <p:cNvSpPr>
                  <a:spLocks/>
                </p:cNvSpPr>
                <p:nvPr/>
              </p:nvSpPr>
              <p:spPr bwMode="auto">
                <a:xfrm rot="5400000">
                  <a:off x="3987" y="2049"/>
                  <a:ext cx="42" cy="48"/>
                </a:xfrm>
                <a:custGeom>
                  <a:avLst/>
                  <a:gdLst>
                    <a:gd name="T0" fmla="*/ 0 w 42"/>
                    <a:gd name="T1" fmla="*/ 0 h 48"/>
                    <a:gd name="T2" fmla="*/ 42 w 42"/>
                    <a:gd name="T3" fmla="*/ 48 h 48"/>
                    <a:gd name="T4" fmla="*/ 0 60000 65536"/>
                    <a:gd name="T5" fmla="*/ 0 60000 65536"/>
                    <a:gd name="T6" fmla="*/ 0 w 42"/>
                    <a:gd name="T7" fmla="*/ 0 h 48"/>
                    <a:gd name="T8" fmla="*/ 42 w 42"/>
                    <a:gd name="T9" fmla="*/ 48 h 4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2" h="48">
                      <a:moveTo>
                        <a:pt x="0" y="0"/>
                      </a:moveTo>
                      <a:cubicBezTo>
                        <a:pt x="42" y="14"/>
                        <a:pt x="42" y="4"/>
                        <a:pt x="42" y="48"/>
                      </a:cubicBezTo>
                    </a:path>
                  </a:pathLst>
                </a:cu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8157" name="Freeform 74"/>
                <p:cNvSpPr>
                  <a:spLocks/>
                </p:cNvSpPr>
                <p:nvPr/>
              </p:nvSpPr>
              <p:spPr bwMode="auto">
                <a:xfrm>
                  <a:off x="3984" y="1488"/>
                  <a:ext cx="42" cy="48"/>
                </a:xfrm>
                <a:custGeom>
                  <a:avLst/>
                  <a:gdLst>
                    <a:gd name="T0" fmla="*/ 0 w 42"/>
                    <a:gd name="T1" fmla="*/ 0 h 48"/>
                    <a:gd name="T2" fmla="*/ 42 w 42"/>
                    <a:gd name="T3" fmla="*/ 48 h 48"/>
                    <a:gd name="T4" fmla="*/ 0 60000 65536"/>
                    <a:gd name="T5" fmla="*/ 0 60000 65536"/>
                    <a:gd name="T6" fmla="*/ 0 w 42"/>
                    <a:gd name="T7" fmla="*/ 0 h 48"/>
                    <a:gd name="T8" fmla="*/ 42 w 42"/>
                    <a:gd name="T9" fmla="*/ 48 h 4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2" h="48">
                      <a:moveTo>
                        <a:pt x="0" y="0"/>
                      </a:moveTo>
                      <a:cubicBezTo>
                        <a:pt x="42" y="14"/>
                        <a:pt x="42" y="4"/>
                        <a:pt x="42" y="48"/>
                      </a:cubicBezTo>
                    </a:path>
                  </a:pathLst>
                </a:cu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</p:grpSp>
        <p:sp>
          <p:nvSpPr>
            <p:cNvPr id="48150" name="Text Box 75"/>
            <p:cNvSpPr txBox="1">
              <a:spLocks noChangeArrowheads="1"/>
            </p:cNvSpPr>
            <p:nvPr/>
          </p:nvSpPr>
          <p:spPr bwMode="auto">
            <a:xfrm>
              <a:off x="894" y="190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10</a:t>
              </a:r>
            </a:p>
          </p:txBody>
        </p:sp>
        <p:sp>
          <p:nvSpPr>
            <p:cNvPr id="48151" name="Text Box 76"/>
            <p:cNvSpPr txBox="1">
              <a:spLocks noChangeArrowheads="1"/>
            </p:cNvSpPr>
            <p:nvPr/>
          </p:nvSpPr>
          <p:spPr bwMode="auto">
            <a:xfrm>
              <a:off x="1020" y="30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10</a:t>
              </a:r>
            </a:p>
          </p:txBody>
        </p:sp>
        <p:sp>
          <p:nvSpPr>
            <p:cNvPr id="48152" name="Text Box 77"/>
            <p:cNvSpPr txBox="1">
              <a:spLocks noChangeArrowheads="1"/>
            </p:cNvSpPr>
            <p:nvPr/>
          </p:nvSpPr>
          <p:spPr bwMode="auto">
            <a:xfrm>
              <a:off x="4008" y="18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10</a:t>
              </a:r>
            </a:p>
          </p:txBody>
        </p:sp>
      </p:grpSp>
      <p:grpSp>
        <p:nvGrpSpPr>
          <p:cNvPr id="19" name="Group 78"/>
          <p:cNvGrpSpPr>
            <a:grpSpLocks/>
          </p:cNvGrpSpPr>
          <p:nvPr/>
        </p:nvGrpSpPr>
        <p:grpSpPr bwMode="auto">
          <a:xfrm>
            <a:off x="1447800" y="2362200"/>
            <a:ext cx="5486400" cy="3200400"/>
            <a:chOff x="912" y="1488"/>
            <a:chExt cx="3456" cy="2016"/>
          </a:xfrm>
        </p:grpSpPr>
        <p:sp>
          <p:nvSpPr>
            <p:cNvPr id="48142" name="Text Box 79"/>
            <p:cNvSpPr txBox="1">
              <a:spLocks noChangeArrowheads="1"/>
            </p:cNvSpPr>
            <p:nvPr/>
          </p:nvSpPr>
          <p:spPr bwMode="auto">
            <a:xfrm>
              <a:off x="1014" y="148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11</a:t>
              </a:r>
            </a:p>
          </p:txBody>
        </p:sp>
        <p:sp>
          <p:nvSpPr>
            <p:cNvPr id="48143" name="Text Box 80"/>
            <p:cNvSpPr txBox="1">
              <a:spLocks noChangeArrowheads="1"/>
            </p:cNvSpPr>
            <p:nvPr/>
          </p:nvSpPr>
          <p:spPr bwMode="auto">
            <a:xfrm>
              <a:off x="912" y="331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400" b="1" u="sng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11</a:t>
              </a:r>
            </a:p>
          </p:txBody>
        </p:sp>
        <p:grpSp>
          <p:nvGrpSpPr>
            <p:cNvPr id="48144" name="Group 81"/>
            <p:cNvGrpSpPr>
              <a:grpSpLocks/>
            </p:cNvGrpSpPr>
            <p:nvPr/>
          </p:nvGrpSpPr>
          <p:grpSpPr bwMode="auto">
            <a:xfrm>
              <a:off x="3936" y="1566"/>
              <a:ext cx="432" cy="192"/>
              <a:chOff x="3936" y="1566"/>
              <a:chExt cx="432" cy="192"/>
            </a:xfrm>
          </p:grpSpPr>
          <p:sp>
            <p:nvSpPr>
              <p:cNvPr id="48145" name="Line 82"/>
              <p:cNvSpPr>
                <a:spLocks noChangeShapeType="1"/>
              </p:cNvSpPr>
              <p:nvPr/>
            </p:nvSpPr>
            <p:spPr bwMode="auto">
              <a:xfrm>
                <a:off x="3936" y="16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prstDash val="lgDashDot"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146" name="Line 83"/>
              <p:cNvSpPr>
                <a:spLocks noChangeShapeType="1"/>
              </p:cNvSpPr>
              <p:nvPr/>
            </p:nvSpPr>
            <p:spPr bwMode="auto">
              <a:xfrm>
                <a:off x="4032" y="172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147" name="Line 84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148" name="Text Box 85"/>
              <p:cNvSpPr txBox="1">
                <a:spLocks noChangeArrowheads="1"/>
              </p:cNvSpPr>
              <p:nvPr/>
            </p:nvSpPr>
            <p:spPr bwMode="auto">
              <a:xfrm>
                <a:off x="4080" y="156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400" b="1" u="sng">
                    <a:solidFill>
                      <a:schemeClr val="accent2"/>
                    </a:solidFill>
                    <a:latin typeface="Tahoma" pitchFamily="34" charset="0"/>
                    <a:cs typeface="Tahoma" pitchFamily="34" charset="0"/>
                  </a:rPr>
                  <a:t>11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104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125</Words>
  <Application>Microsoft Office PowerPoint</Application>
  <PresentationFormat>On-screen Show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Peps</dc:creator>
  <cp:lastModifiedBy>Peps</cp:lastModifiedBy>
  <cp:revision>2</cp:revision>
  <dcterms:created xsi:type="dcterms:W3CDTF">2016-11-17T14:28:03Z</dcterms:created>
  <dcterms:modified xsi:type="dcterms:W3CDTF">2016-11-20T18:42:35Z</dcterms:modified>
</cp:coreProperties>
</file>